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74" r:id="rId4"/>
    <p:sldId id="277" r:id="rId5"/>
    <p:sldId id="261" r:id="rId6"/>
    <p:sldId id="260" r:id="rId7"/>
    <p:sldId id="266" r:id="rId8"/>
    <p:sldId id="273" r:id="rId9"/>
    <p:sldId id="263" r:id="rId10"/>
    <p:sldId id="275" r:id="rId11"/>
    <p:sldId id="271" r:id="rId12"/>
    <p:sldId id="278" r:id="rId13"/>
    <p:sldId id="27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FB913F-B865-452E-AF81-F53F16E1AA0A}" type="doc">
      <dgm:prSet loTypeId="urn:microsoft.com/office/officeart/2005/8/layout/orgChart1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F69C9B8-F8B6-476E-AF5E-6CC8147965AE}">
      <dgm:prSet phldrT="[Текст]" custT="1"/>
      <dgm:spPr/>
      <dgm:t>
        <a:bodyPr/>
        <a:lstStyle/>
        <a:p>
          <a:r>
            <a:rPr lang="ru-RU" sz="2400" dirty="0">
              <a:latin typeface="Verdana" pitchFamily="34" charset="0"/>
              <a:ea typeface="Verdana" pitchFamily="34" charset="0"/>
            </a:rPr>
            <a:t>Личностные</a:t>
          </a:r>
          <a:r>
            <a:rPr lang="ru-RU" sz="2400" dirty="0"/>
            <a:t> </a:t>
          </a:r>
        </a:p>
      </dgm:t>
    </dgm:pt>
    <dgm:pt modelId="{F6AD123B-3B20-467B-BF4A-DD85954EAD97}" type="parTrans" cxnId="{EE7E50DB-DFEE-4E83-9A18-5E8030F791D6}">
      <dgm:prSet/>
      <dgm:spPr/>
      <dgm:t>
        <a:bodyPr/>
        <a:lstStyle/>
        <a:p>
          <a:endParaRPr lang="ru-RU"/>
        </a:p>
      </dgm:t>
    </dgm:pt>
    <dgm:pt modelId="{8E512913-01B1-444B-A87D-3302FC251914}" type="sibTrans" cxnId="{EE7E50DB-DFEE-4E83-9A18-5E8030F791D6}">
      <dgm:prSet/>
      <dgm:spPr/>
      <dgm:t>
        <a:bodyPr/>
        <a:lstStyle/>
        <a:p>
          <a:endParaRPr lang="ru-RU"/>
        </a:p>
      </dgm:t>
    </dgm:pt>
    <dgm:pt modelId="{A23921FE-4BD9-4A0E-BF6B-B2CF2588ACCB}">
      <dgm:prSet phldrT="[Текст]" custT="1"/>
      <dgm:spPr/>
      <dgm:t>
        <a:bodyPr/>
        <a:lstStyle/>
        <a:p>
          <a:r>
            <a:rPr lang="ru-RU" sz="2400" dirty="0">
              <a:latin typeface="Verdana" panose="020B0604030504040204" pitchFamily="34" charset="0"/>
              <a:ea typeface="Verdana" panose="020B0604030504040204" pitchFamily="34" charset="0"/>
            </a:rPr>
            <a:t>Добрая</a:t>
          </a:r>
          <a:r>
            <a:rPr lang="ru-RU" sz="2200" dirty="0"/>
            <a:t> </a:t>
          </a:r>
        </a:p>
      </dgm:t>
    </dgm:pt>
    <dgm:pt modelId="{346192B4-F57F-4A2C-8679-B2ED5BF1243E}" type="parTrans" cxnId="{D28CDF35-6E9B-4625-8D90-8694E554E440}">
      <dgm:prSet/>
      <dgm:spPr/>
      <dgm:t>
        <a:bodyPr/>
        <a:lstStyle/>
        <a:p>
          <a:endParaRPr lang="ru-RU"/>
        </a:p>
      </dgm:t>
    </dgm:pt>
    <dgm:pt modelId="{7881585A-A246-4AF7-A1E0-D02DF6AF2438}" type="sibTrans" cxnId="{D28CDF35-6E9B-4625-8D90-8694E554E440}">
      <dgm:prSet/>
      <dgm:spPr/>
      <dgm:t>
        <a:bodyPr/>
        <a:lstStyle/>
        <a:p>
          <a:endParaRPr lang="ru-RU"/>
        </a:p>
      </dgm:t>
    </dgm:pt>
    <dgm:pt modelId="{E26B112D-97FD-46A4-857A-B91B8EFAD616}">
      <dgm:prSet phldrT="[Текст]" custT="1"/>
      <dgm:spPr/>
      <dgm:t>
        <a:bodyPr/>
        <a:lstStyle/>
        <a:p>
          <a:r>
            <a:rPr lang="ru-RU" sz="2400" dirty="0">
              <a:latin typeface="Verdana" pitchFamily="34" charset="0"/>
              <a:ea typeface="Verdana" pitchFamily="34" charset="0"/>
            </a:rPr>
            <a:t>Пунктуальная </a:t>
          </a:r>
        </a:p>
      </dgm:t>
    </dgm:pt>
    <dgm:pt modelId="{607B02DC-FE17-40F8-B974-FEE924C0BE0C}" type="parTrans" cxnId="{D833DDE4-11AB-4780-B814-D01CE56724DB}">
      <dgm:prSet/>
      <dgm:spPr/>
      <dgm:t>
        <a:bodyPr/>
        <a:lstStyle/>
        <a:p>
          <a:endParaRPr lang="ru-RU"/>
        </a:p>
      </dgm:t>
    </dgm:pt>
    <dgm:pt modelId="{99454F77-3EA8-4FD7-A087-10C7BC2743A6}" type="sibTrans" cxnId="{D833DDE4-11AB-4780-B814-D01CE56724DB}">
      <dgm:prSet/>
      <dgm:spPr/>
      <dgm:t>
        <a:bodyPr/>
        <a:lstStyle/>
        <a:p>
          <a:endParaRPr lang="ru-RU"/>
        </a:p>
      </dgm:t>
    </dgm:pt>
    <dgm:pt modelId="{D09894BF-51CE-4226-AE5B-6A198F1D9D61}">
      <dgm:prSet phldrT="[Текст]" custT="1"/>
      <dgm:spPr/>
      <dgm:t>
        <a:bodyPr/>
        <a:lstStyle/>
        <a:p>
          <a:r>
            <a:rPr lang="ru-RU" sz="2400" dirty="0">
              <a:latin typeface="Verdana" pitchFamily="34" charset="0"/>
              <a:ea typeface="Verdana" pitchFamily="34" charset="0"/>
            </a:rPr>
            <a:t> Заботливая</a:t>
          </a:r>
        </a:p>
      </dgm:t>
    </dgm:pt>
    <dgm:pt modelId="{AA4EEAC7-125E-4543-B579-54A7AEF4C85B}" type="parTrans" cxnId="{0490ED4D-F0F3-44D1-BDD3-6A33C9019DEA}">
      <dgm:prSet/>
      <dgm:spPr/>
      <dgm:t>
        <a:bodyPr/>
        <a:lstStyle/>
        <a:p>
          <a:endParaRPr lang="ru-RU"/>
        </a:p>
      </dgm:t>
    </dgm:pt>
    <dgm:pt modelId="{4283DA96-8200-429F-9D4C-506761C0F4F5}" type="sibTrans" cxnId="{0490ED4D-F0F3-44D1-BDD3-6A33C9019DEA}">
      <dgm:prSet/>
      <dgm:spPr/>
      <dgm:t>
        <a:bodyPr/>
        <a:lstStyle/>
        <a:p>
          <a:endParaRPr lang="ru-RU"/>
        </a:p>
      </dgm:t>
    </dgm:pt>
    <dgm:pt modelId="{ED8C1A50-C295-4968-B993-850DD8F284AE}" type="pres">
      <dgm:prSet presAssocID="{D8FB913F-B865-452E-AF81-F53F16E1AA0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C2F2F41-4E58-48EA-BC64-412124056810}" type="pres">
      <dgm:prSet presAssocID="{BF69C9B8-F8B6-476E-AF5E-6CC8147965AE}" presName="hierRoot1" presStyleCnt="0">
        <dgm:presLayoutVars>
          <dgm:hierBranch val="init"/>
        </dgm:presLayoutVars>
      </dgm:prSet>
      <dgm:spPr/>
    </dgm:pt>
    <dgm:pt modelId="{BA4FD8DA-68FB-4210-A82D-D6B9B6634C9C}" type="pres">
      <dgm:prSet presAssocID="{BF69C9B8-F8B6-476E-AF5E-6CC8147965AE}" presName="rootComposite1" presStyleCnt="0"/>
      <dgm:spPr/>
    </dgm:pt>
    <dgm:pt modelId="{25D44079-1C73-4386-9DC9-C85F9D6DCB41}" type="pres">
      <dgm:prSet presAssocID="{BF69C9B8-F8B6-476E-AF5E-6CC8147965AE}" presName="rootText1" presStyleLbl="node0" presStyleIdx="0" presStyleCnt="1" custScaleX="138332">
        <dgm:presLayoutVars>
          <dgm:chPref val="3"/>
        </dgm:presLayoutVars>
      </dgm:prSet>
      <dgm:spPr/>
    </dgm:pt>
    <dgm:pt modelId="{E01B6725-0667-4922-BF34-31DA818B6144}" type="pres">
      <dgm:prSet presAssocID="{BF69C9B8-F8B6-476E-AF5E-6CC8147965AE}" presName="rootConnector1" presStyleLbl="node1" presStyleIdx="0" presStyleCnt="0"/>
      <dgm:spPr/>
    </dgm:pt>
    <dgm:pt modelId="{D4CE28F0-A662-440D-B70B-51B256A976AE}" type="pres">
      <dgm:prSet presAssocID="{BF69C9B8-F8B6-476E-AF5E-6CC8147965AE}" presName="hierChild2" presStyleCnt="0"/>
      <dgm:spPr/>
    </dgm:pt>
    <dgm:pt modelId="{7C751434-4EC0-491A-9741-E1E3EBD3912E}" type="pres">
      <dgm:prSet presAssocID="{346192B4-F57F-4A2C-8679-B2ED5BF1243E}" presName="Name37" presStyleLbl="parChTrans1D2" presStyleIdx="0" presStyleCnt="3"/>
      <dgm:spPr/>
    </dgm:pt>
    <dgm:pt modelId="{525C780B-6CAB-475E-A61F-FF0F8C7C00A9}" type="pres">
      <dgm:prSet presAssocID="{A23921FE-4BD9-4A0E-BF6B-B2CF2588ACCB}" presName="hierRoot2" presStyleCnt="0">
        <dgm:presLayoutVars>
          <dgm:hierBranch val="init"/>
        </dgm:presLayoutVars>
      </dgm:prSet>
      <dgm:spPr/>
    </dgm:pt>
    <dgm:pt modelId="{6B246C02-8F14-46EF-B8F4-CEE5BCCD5935}" type="pres">
      <dgm:prSet presAssocID="{A23921FE-4BD9-4A0E-BF6B-B2CF2588ACCB}" presName="rootComposite" presStyleCnt="0"/>
      <dgm:spPr/>
    </dgm:pt>
    <dgm:pt modelId="{3A05E6BE-8382-4958-B21F-7E47C0FE6109}" type="pres">
      <dgm:prSet presAssocID="{A23921FE-4BD9-4A0E-BF6B-B2CF2588ACCB}" presName="rootText" presStyleLbl="node2" presStyleIdx="0" presStyleCnt="3" custScaleX="114622">
        <dgm:presLayoutVars>
          <dgm:chPref val="3"/>
        </dgm:presLayoutVars>
      </dgm:prSet>
      <dgm:spPr/>
    </dgm:pt>
    <dgm:pt modelId="{47F7B1CB-4E31-46A3-9F93-8DB5C72062C1}" type="pres">
      <dgm:prSet presAssocID="{A23921FE-4BD9-4A0E-BF6B-B2CF2588ACCB}" presName="rootConnector" presStyleLbl="node2" presStyleIdx="0" presStyleCnt="3"/>
      <dgm:spPr/>
    </dgm:pt>
    <dgm:pt modelId="{D9E29A86-7A12-4121-B554-F16F688C58B7}" type="pres">
      <dgm:prSet presAssocID="{A23921FE-4BD9-4A0E-BF6B-B2CF2588ACCB}" presName="hierChild4" presStyleCnt="0"/>
      <dgm:spPr/>
    </dgm:pt>
    <dgm:pt modelId="{6685C40D-F6EB-46F8-B45F-D928F0FC9B75}" type="pres">
      <dgm:prSet presAssocID="{A23921FE-4BD9-4A0E-BF6B-B2CF2588ACCB}" presName="hierChild5" presStyleCnt="0"/>
      <dgm:spPr/>
    </dgm:pt>
    <dgm:pt modelId="{6ABFD20A-6A17-459E-9A32-A1A69B538218}" type="pres">
      <dgm:prSet presAssocID="{607B02DC-FE17-40F8-B974-FEE924C0BE0C}" presName="Name37" presStyleLbl="parChTrans1D2" presStyleIdx="1" presStyleCnt="3"/>
      <dgm:spPr/>
    </dgm:pt>
    <dgm:pt modelId="{7647C73E-B8F6-43CC-B022-B1436A3F02B2}" type="pres">
      <dgm:prSet presAssocID="{E26B112D-97FD-46A4-857A-B91B8EFAD616}" presName="hierRoot2" presStyleCnt="0">
        <dgm:presLayoutVars>
          <dgm:hierBranch val="init"/>
        </dgm:presLayoutVars>
      </dgm:prSet>
      <dgm:spPr/>
    </dgm:pt>
    <dgm:pt modelId="{E39C8EFF-E827-4923-B2C1-D4DC7E8441BA}" type="pres">
      <dgm:prSet presAssocID="{E26B112D-97FD-46A4-857A-B91B8EFAD616}" presName="rootComposite" presStyleCnt="0"/>
      <dgm:spPr/>
    </dgm:pt>
    <dgm:pt modelId="{D1012D63-05EA-42EF-BE32-EEB5A6C5F473}" type="pres">
      <dgm:prSet presAssocID="{E26B112D-97FD-46A4-857A-B91B8EFAD616}" presName="rootText" presStyleLbl="node2" presStyleIdx="1" presStyleCnt="3" custScaleX="135532">
        <dgm:presLayoutVars>
          <dgm:chPref val="3"/>
        </dgm:presLayoutVars>
      </dgm:prSet>
      <dgm:spPr/>
    </dgm:pt>
    <dgm:pt modelId="{47911A06-CC09-4006-B72E-B50E3BEEC2F3}" type="pres">
      <dgm:prSet presAssocID="{E26B112D-97FD-46A4-857A-B91B8EFAD616}" presName="rootConnector" presStyleLbl="node2" presStyleIdx="1" presStyleCnt="3"/>
      <dgm:spPr/>
    </dgm:pt>
    <dgm:pt modelId="{EAE8FA3C-1FD9-44D9-9A96-6F1AD028E449}" type="pres">
      <dgm:prSet presAssocID="{E26B112D-97FD-46A4-857A-B91B8EFAD616}" presName="hierChild4" presStyleCnt="0"/>
      <dgm:spPr/>
    </dgm:pt>
    <dgm:pt modelId="{3DC43D75-3EF0-4CB4-BA3C-59BFA0C18068}" type="pres">
      <dgm:prSet presAssocID="{E26B112D-97FD-46A4-857A-B91B8EFAD616}" presName="hierChild5" presStyleCnt="0"/>
      <dgm:spPr/>
    </dgm:pt>
    <dgm:pt modelId="{0CBBC74B-D8DE-4D6D-B363-6288B0F13E6A}" type="pres">
      <dgm:prSet presAssocID="{AA4EEAC7-125E-4543-B579-54A7AEF4C85B}" presName="Name37" presStyleLbl="parChTrans1D2" presStyleIdx="2" presStyleCnt="3"/>
      <dgm:spPr/>
    </dgm:pt>
    <dgm:pt modelId="{ECEE5FE0-C162-4A5E-8893-6756229FBED8}" type="pres">
      <dgm:prSet presAssocID="{D09894BF-51CE-4226-AE5B-6A198F1D9D61}" presName="hierRoot2" presStyleCnt="0">
        <dgm:presLayoutVars>
          <dgm:hierBranch val="init"/>
        </dgm:presLayoutVars>
      </dgm:prSet>
      <dgm:spPr/>
    </dgm:pt>
    <dgm:pt modelId="{B772DCC7-347C-485B-8B1A-BD7DB5556B81}" type="pres">
      <dgm:prSet presAssocID="{D09894BF-51CE-4226-AE5B-6A198F1D9D61}" presName="rootComposite" presStyleCnt="0"/>
      <dgm:spPr/>
    </dgm:pt>
    <dgm:pt modelId="{0174E3C2-7F03-4C88-8A9C-55CD7B8EC496}" type="pres">
      <dgm:prSet presAssocID="{D09894BF-51CE-4226-AE5B-6A198F1D9D61}" presName="rootText" presStyleLbl="node2" presStyleIdx="2" presStyleCnt="3">
        <dgm:presLayoutVars>
          <dgm:chPref val="3"/>
        </dgm:presLayoutVars>
      </dgm:prSet>
      <dgm:spPr/>
    </dgm:pt>
    <dgm:pt modelId="{737DAD1C-A835-4C99-BF81-4AE70C798078}" type="pres">
      <dgm:prSet presAssocID="{D09894BF-51CE-4226-AE5B-6A198F1D9D61}" presName="rootConnector" presStyleLbl="node2" presStyleIdx="2" presStyleCnt="3"/>
      <dgm:spPr/>
    </dgm:pt>
    <dgm:pt modelId="{27815A2A-BE58-4FFA-8FDC-9E785ED62445}" type="pres">
      <dgm:prSet presAssocID="{D09894BF-51CE-4226-AE5B-6A198F1D9D61}" presName="hierChild4" presStyleCnt="0"/>
      <dgm:spPr/>
    </dgm:pt>
    <dgm:pt modelId="{3F83B04A-5C75-4EFF-93FC-AEFD229A0456}" type="pres">
      <dgm:prSet presAssocID="{D09894BF-51CE-4226-AE5B-6A198F1D9D61}" presName="hierChild5" presStyleCnt="0"/>
      <dgm:spPr/>
    </dgm:pt>
    <dgm:pt modelId="{156DDC14-7D8B-49BE-B83B-C2801335F67F}" type="pres">
      <dgm:prSet presAssocID="{BF69C9B8-F8B6-476E-AF5E-6CC8147965AE}" presName="hierChild3" presStyleCnt="0"/>
      <dgm:spPr/>
    </dgm:pt>
  </dgm:ptLst>
  <dgm:cxnLst>
    <dgm:cxn modelId="{4D969D1D-F321-476F-8274-6F7EA2EF49C4}" type="presOf" srcId="{D09894BF-51CE-4226-AE5B-6A198F1D9D61}" destId="{737DAD1C-A835-4C99-BF81-4AE70C798078}" srcOrd="1" destOrd="0" presId="urn:microsoft.com/office/officeart/2005/8/layout/orgChart1"/>
    <dgm:cxn modelId="{65C6CE1D-2844-40EE-A202-017B86A615D4}" type="presOf" srcId="{D09894BF-51CE-4226-AE5B-6A198F1D9D61}" destId="{0174E3C2-7F03-4C88-8A9C-55CD7B8EC496}" srcOrd="0" destOrd="0" presId="urn:microsoft.com/office/officeart/2005/8/layout/orgChart1"/>
    <dgm:cxn modelId="{1272B62A-D1D1-406D-A05E-16ED2C8933C8}" type="presOf" srcId="{AA4EEAC7-125E-4543-B579-54A7AEF4C85B}" destId="{0CBBC74B-D8DE-4D6D-B363-6288B0F13E6A}" srcOrd="0" destOrd="0" presId="urn:microsoft.com/office/officeart/2005/8/layout/orgChart1"/>
    <dgm:cxn modelId="{D28CDF35-6E9B-4625-8D90-8694E554E440}" srcId="{BF69C9B8-F8B6-476E-AF5E-6CC8147965AE}" destId="{A23921FE-4BD9-4A0E-BF6B-B2CF2588ACCB}" srcOrd="0" destOrd="0" parTransId="{346192B4-F57F-4A2C-8679-B2ED5BF1243E}" sibTransId="{7881585A-A246-4AF7-A1E0-D02DF6AF2438}"/>
    <dgm:cxn modelId="{0490ED4D-F0F3-44D1-BDD3-6A33C9019DEA}" srcId="{BF69C9B8-F8B6-476E-AF5E-6CC8147965AE}" destId="{D09894BF-51CE-4226-AE5B-6A198F1D9D61}" srcOrd="2" destOrd="0" parTransId="{AA4EEAC7-125E-4543-B579-54A7AEF4C85B}" sibTransId="{4283DA96-8200-429F-9D4C-506761C0F4F5}"/>
    <dgm:cxn modelId="{9292C574-27A8-4104-AA16-20AB27B36598}" type="presOf" srcId="{E26B112D-97FD-46A4-857A-B91B8EFAD616}" destId="{D1012D63-05EA-42EF-BE32-EEB5A6C5F473}" srcOrd="0" destOrd="0" presId="urn:microsoft.com/office/officeart/2005/8/layout/orgChart1"/>
    <dgm:cxn modelId="{BB487796-2D9E-4B86-BC51-600A4A38EBD3}" type="presOf" srcId="{A23921FE-4BD9-4A0E-BF6B-B2CF2588ACCB}" destId="{47F7B1CB-4E31-46A3-9F93-8DB5C72062C1}" srcOrd="1" destOrd="0" presId="urn:microsoft.com/office/officeart/2005/8/layout/orgChart1"/>
    <dgm:cxn modelId="{98BD8CB9-565C-4DAB-9D45-82CB9FC361A8}" type="presOf" srcId="{346192B4-F57F-4A2C-8679-B2ED5BF1243E}" destId="{7C751434-4EC0-491A-9741-E1E3EBD3912E}" srcOrd="0" destOrd="0" presId="urn:microsoft.com/office/officeart/2005/8/layout/orgChart1"/>
    <dgm:cxn modelId="{366796BD-6913-4915-B383-B3AFBC50E1A9}" type="presOf" srcId="{BF69C9B8-F8B6-476E-AF5E-6CC8147965AE}" destId="{E01B6725-0667-4922-BF34-31DA818B6144}" srcOrd="1" destOrd="0" presId="urn:microsoft.com/office/officeart/2005/8/layout/orgChart1"/>
    <dgm:cxn modelId="{EE7E50DB-DFEE-4E83-9A18-5E8030F791D6}" srcId="{D8FB913F-B865-452E-AF81-F53F16E1AA0A}" destId="{BF69C9B8-F8B6-476E-AF5E-6CC8147965AE}" srcOrd="0" destOrd="0" parTransId="{F6AD123B-3B20-467B-BF4A-DD85954EAD97}" sibTransId="{8E512913-01B1-444B-A87D-3302FC251914}"/>
    <dgm:cxn modelId="{2ACB5CE1-985D-4B92-8CEE-670A48888BEA}" type="presOf" srcId="{D8FB913F-B865-452E-AF81-F53F16E1AA0A}" destId="{ED8C1A50-C295-4968-B993-850DD8F284AE}" srcOrd="0" destOrd="0" presId="urn:microsoft.com/office/officeart/2005/8/layout/orgChart1"/>
    <dgm:cxn modelId="{D833DDE4-11AB-4780-B814-D01CE56724DB}" srcId="{BF69C9B8-F8B6-476E-AF5E-6CC8147965AE}" destId="{E26B112D-97FD-46A4-857A-B91B8EFAD616}" srcOrd="1" destOrd="0" parTransId="{607B02DC-FE17-40F8-B974-FEE924C0BE0C}" sibTransId="{99454F77-3EA8-4FD7-A087-10C7BC2743A6}"/>
    <dgm:cxn modelId="{2BFB2CE7-1BDC-4D4A-95A6-482B558BAFAF}" type="presOf" srcId="{E26B112D-97FD-46A4-857A-B91B8EFAD616}" destId="{47911A06-CC09-4006-B72E-B50E3BEEC2F3}" srcOrd="1" destOrd="0" presId="urn:microsoft.com/office/officeart/2005/8/layout/orgChart1"/>
    <dgm:cxn modelId="{FAB5ABEA-6716-43A1-9E47-582DB898412D}" type="presOf" srcId="{A23921FE-4BD9-4A0E-BF6B-B2CF2588ACCB}" destId="{3A05E6BE-8382-4958-B21F-7E47C0FE6109}" srcOrd="0" destOrd="0" presId="urn:microsoft.com/office/officeart/2005/8/layout/orgChart1"/>
    <dgm:cxn modelId="{C52756F9-7F06-407A-A794-DB43FD34F5F7}" type="presOf" srcId="{607B02DC-FE17-40F8-B974-FEE924C0BE0C}" destId="{6ABFD20A-6A17-459E-9A32-A1A69B538218}" srcOrd="0" destOrd="0" presId="urn:microsoft.com/office/officeart/2005/8/layout/orgChart1"/>
    <dgm:cxn modelId="{5FF375FE-BC39-444B-B70B-17ED82AF53EF}" type="presOf" srcId="{BF69C9B8-F8B6-476E-AF5E-6CC8147965AE}" destId="{25D44079-1C73-4386-9DC9-C85F9D6DCB41}" srcOrd="0" destOrd="0" presId="urn:microsoft.com/office/officeart/2005/8/layout/orgChart1"/>
    <dgm:cxn modelId="{161995FC-F924-4BDE-8212-266DF6431121}" type="presParOf" srcId="{ED8C1A50-C295-4968-B993-850DD8F284AE}" destId="{AC2F2F41-4E58-48EA-BC64-412124056810}" srcOrd="0" destOrd="0" presId="urn:microsoft.com/office/officeart/2005/8/layout/orgChart1"/>
    <dgm:cxn modelId="{F81153E1-9235-40AC-9A14-150F2EF0A005}" type="presParOf" srcId="{AC2F2F41-4E58-48EA-BC64-412124056810}" destId="{BA4FD8DA-68FB-4210-A82D-D6B9B6634C9C}" srcOrd="0" destOrd="0" presId="urn:microsoft.com/office/officeart/2005/8/layout/orgChart1"/>
    <dgm:cxn modelId="{D8C76BB3-C207-4EAA-84D3-4BC91293857A}" type="presParOf" srcId="{BA4FD8DA-68FB-4210-A82D-D6B9B6634C9C}" destId="{25D44079-1C73-4386-9DC9-C85F9D6DCB41}" srcOrd="0" destOrd="0" presId="urn:microsoft.com/office/officeart/2005/8/layout/orgChart1"/>
    <dgm:cxn modelId="{91794B30-26BB-4F3D-82FB-8F1099CF735B}" type="presParOf" srcId="{BA4FD8DA-68FB-4210-A82D-D6B9B6634C9C}" destId="{E01B6725-0667-4922-BF34-31DA818B6144}" srcOrd="1" destOrd="0" presId="urn:microsoft.com/office/officeart/2005/8/layout/orgChart1"/>
    <dgm:cxn modelId="{F63DC924-F37D-46CC-9938-D4BE131B72D8}" type="presParOf" srcId="{AC2F2F41-4E58-48EA-BC64-412124056810}" destId="{D4CE28F0-A662-440D-B70B-51B256A976AE}" srcOrd="1" destOrd="0" presId="urn:microsoft.com/office/officeart/2005/8/layout/orgChart1"/>
    <dgm:cxn modelId="{1E8E0803-730E-4CB4-A058-0550F2106B1E}" type="presParOf" srcId="{D4CE28F0-A662-440D-B70B-51B256A976AE}" destId="{7C751434-4EC0-491A-9741-E1E3EBD3912E}" srcOrd="0" destOrd="0" presId="urn:microsoft.com/office/officeart/2005/8/layout/orgChart1"/>
    <dgm:cxn modelId="{1C5DE592-979C-4AFE-B1F6-DEC773E7C254}" type="presParOf" srcId="{D4CE28F0-A662-440D-B70B-51B256A976AE}" destId="{525C780B-6CAB-475E-A61F-FF0F8C7C00A9}" srcOrd="1" destOrd="0" presId="urn:microsoft.com/office/officeart/2005/8/layout/orgChart1"/>
    <dgm:cxn modelId="{7CAF5B79-7496-418E-B646-8AEF60774383}" type="presParOf" srcId="{525C780B-6CAB-475E-A61F-FF0F8C7C00A9}" destId="{6B246C02-8F14-46EF-B8F4-CEE5BCCD5935}" srcOrd="0" destOrd="0" presId="urn:microsoft.com/office/officeart/2005/8/layout/orgChart1"/>
    <dgm:cxn modelId="{69B06384-E53E-4824-B348-A73CA9CC3A8B}" type="presParOf" srcId="{6B246C02-8F14-46EF-B8F4-CEE5BCCD5935}" destId="{3A05E6BE-8382-4958-B21F-7E47C0FE6109}" srcOrd="0" destOrd="0" presId="urn:microsoft.com/office/officeart/2005/8/layout/orgChart1"/>
    <dgm:cxn modelId="{71FA8192-ECC0-4D4C-95B1-8BC0B7A0B37B}" type="presParOf" srcId="{6B246C02-8F14-46EF-B8F4-CEE5BCCD5935}" destId="{47F7B1CB-4E31-46A3-9F93-8DB5C72062C1}" srcOrd="1" destOrd="0" presId="urn:microsoft.com/office/officeart/2005/8/layout/orgChart1"/>
    <dgm:cxn modelId="{6B53F6B6-CE80-46DA-90C9-0C4EDF6EEF96}" type="presParOf" srcId="{525C780B-6CAB-475E-A61F-FF0F8C7C00A9}" destId="{D9E29A86-7A12-4121-B554-F16F688C58B7}" srcOrd="1" destOrd="0" presId="urn:microsoft.com/office/officeart/2005/8/layout/orgChart1"/>
    <dgm:cxn modelId="{BE261B85-7568-4337-BD8F-DFE764A8259E}" type="presParOf" srcId="{525C780B-6CAB-475E-A61F-FF0F8C7C00A9}" destId="{6685C40D-F6EB-46F8-B45F-D928F0FC9B75}" srcOrd="2" destOrd="0" presId="urn:microsoft.com/office/officeart/2005/8/layout/orgChart1"/>
    <dgm:cxn modelId="{075FE3C4-82A2-4734-9895-A852B4C3C1CF}" type="presParOf" srcId="{D4CE28F0-A662-440D-B70B-51B256A976AE}" destId="{6ABFD20A-6A17-459E-9A32-A1A69B538218}" srcOrd="2" destOrd="0" presId="urn:microsoft.com/office/officeart/2005/8/layout/orgChart1"/>
    <dgm:cxn modelId="{C228C883-F9EA-40C7-8192-3F3CFF52D918}" type="presParOf" srcId="{D4CE28F0-A662-440D-B70B-51B256A976AE}" destId="{7647C73E-B8F6-43CC-B022-B1436A3F02B2}" srcOrd="3" destOrd="0" presId="urn:microsoft.com/office/officeart/2005/8/layout/orgChart1"/>
    <dgm:cxn modelId="{8D9E3AAB-2720-4EC6-B5C3-FEC8DBA1839B}" type="presParOf" srcId="{7647C73E-B8F6-43CC-B022-B1436A3F02B2}" destId="{E39C8EFF-E827-4923-B2C1-D4DC7E8441BA}" srcOrd="0" destOrd="0" presId="urn:microsoft.com/office/officeart/2005/8/layout/orgChart1"/>
    <dgm:cxn modelId="{7E8AAA88-5DC7-4B1B-9EFF-222C688C4473}" type="presParOf" srcId="{E39C8EFF-E827-4923-B2C1-D4DC7E8441BA}" destId="{D1012D63-05EA-42EF-BE32-EEB5A6C5F473}" srcOrd="0" destOrd="0" presId="urn:microsoft.com/office/officeart/2005/8/layout/orgChart1"/>
    <dgm:cxn modelId="{BE1E300F-C9A1-42CD-906F-258B6B5B68DC}" type="presParOf" srcId="{E39C8EFF-E827-4923-B2C1-D4DC7E8441BA}" destId="{47911A06-CC09-4006-B72E-B50E3BEEC2F3}" srcOrd="1" destOrd="0" presId="urn:microsoft.com/office/officeart/2005/8/layout/orgChart1"/>
    <dgm:cxn modelId="{0E1846A8-F88E-4607-865F-C21FD0036504}" type="presParOf" srcId="{7647C73E-B8F6-43CC-B022-B1436A3F02B2}" destId="{EAE8FA3C-1FD9-44D9-9A96-6F1AD028E449}" srcOrd="1" destOrd="0" presId="urn:microsoft.com/office/officeart/2005/8/layout/orgChart1"/>
    <dgm:cxn modelId="{A9A1AE15-39FF-472A-82C5-9140B95822E5}" type="presParOf" srcId="{7647C73E-B8F6-43CC-B022-B1436A3F02B2}" destId="{3DC43D75-3EF0-4CB4-BA3C-59BFA0C18068}" srcOrd="2" destOrd="0" presId="urn:microsoft.com/office/officeart/2005/8/layout/orgChart1"/>
    <dgm:cxn modelId="{AB15208B-BA07-456A-8504-82592240BA19}" type="presParOf" srcId="{D4CE28F0-A662-440D-B70B-51B256A976AE}" destId="{0CBBC74B-D8DE-4D6D-B363-6288B0F13E6A}" srcOrd="4" destOrd="0" presId="urn:microsoft.com/office/officeart/2005/8/layout/orgChart1"/>
    <dgm:cxn modelId="{D447DD33-1BA9-425A-9372-3774E8BAE297}" type="presParOf" srcId="{D4CE28F0-A662-440D-B70B-51B256A976AE}" destId="{ECEE5FE0-C162-4A5E-8893-6756229FBED8}" srcOrd="5" destOrd="0" presId="urn:microsoft.com/office/officeart/2005/8/layout/orgChart1"/>
    <dgm:cxn modelId="{3B4CE21B-B295-4BB4-984B-53E50B91ABE6}" type="presParOf" srcId="{ECEE5FE0-C162-4A5E-8893-6756229FBED8}" destId="{B772DCC7-347C-485B-8B1A-BD7DB5556B81}" srcOrd="0" destOrd="0" presId="urn:microsoft.com/office/officeart/2005/8/layout/orgChart1"/>
    <dgm:cxn modelId="{02E1BADA-77F2-4EFD-BCE3-138C8EF6580C}" type="presParOf" srcId="{B772DCC7-347C-485B-8B1A-BD7DB5556B81}" destId="{0174E3C2-7F03-4C88-8A9C-55CD7B8EC496}" srcOrd="0" destOrd="0" presId="urn:microsoft.com/office/officeart/2005/8/layout/orgChart1"/>
    <dgm:cxn modelId="{67579873-18F8-4290-BF2A-2E2818552AD0}" type="presParOf" srcId="{B772DCC7-347C-485B-8B1A-BD7DB5556B81}" destId="{737DAD1C-A835-4C99-BF81-4AE70C798078}" srcOrd="1" destOrd="0" presId="urn:microsoft.com/office/officeart/2005/8/layout/orgChart1"/>
    <dgm:cxn modelId="{7137B6F7-9164-454E-9DDE-8484CBB41518}" type="presParOf" srcId="{ECEE5FE0-C162-4A5E-8893-6756229FBED8}" destId="{27815A2A-BE58-4FFA-8FDC-9E785ED62445}" srcOrd="1" destOrd="0" presId="urn:microsoft.com/office/officeart/2005/8/layout/orgChart1"/>
    <dgm:cxn modelId="{4E70EBD5-8783-4437-9E98-6170F1045B88}" type="presParOf" srcId="{ECEE5FE0-C162-4A5E-8893-6756229FBED8}" destId="{3F83B04A-5C75-4EFF-93FC-AEFD229A0456}" srcOrd="2" destOrd="0" presId="urn:microsoft.com/office/officeart/2005/8/layout/orgChart1"/>
    <dgm:cxn modelId="{0A690A4A-DA5F-45CE-A6E1-D117259B4590}" type="presParOf" srcId="{AC2F2F41-4E58-48EA-BC64-412124056810}" destId="{156DDC14-7D8B-49BE-B83B-C2801335F6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FB913F-B865-452E-AF81-F53F16E1AA0A}" type="doc">
      <dgm:prSet loTypeId="urn:microsoft.com/office/officeart/2005/8/layout/orgChart1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F69C9B8-F8B6-476E-AF5E-6CC8147965AE}">
      <dgm:prSet phldrT="[Текст]" custT="1"/>
      <dgm:spPr/>
      <dgm:t>
        <a:bodyPr/>
        <a:lstStyle/>
        <a:p>
          <a:r>
            <a:rPr lang="ru-RU" sz="2400" dirty="0"/>
            <a:t>Профессиональные </a:t>
          </a:r>
        </a:p>
      </dgm:t>
    </dgm:pt>
    <dgm:pt modelId="{F6AD123B-3B20-467B-BF4A-DD85954EAD97}" type="parTrans" cxnId="{EE7E50DB-DFEE-4E83-9A18-5E8030F791D6}">
      <dgm:prSet/>
      <dgm:spPr/>
      <dgm:t>
        <a:bodyPr/>
        <a:lstStyle/>
        <a:p>
          <a:endParaRPr lang="ru-RU"/>
        </a:p>
      </dgm:t>
    </dgm:pt>
    <dgm:pt modelId="{8E512913-01B1-444B-A87D-3302FC251914}" type="sibTrans" cxnId="{EE7E50DB-DFEE-4E83-9A18-5E8030F791D6}">
      <dgm:prSet/>
      <dgm:spPr/>
      <dgm:t>
        <a:bodyPr/>
        <a:lstStyle/>
        <a:p>
          <a:endParaRPr lang="ru-RU"/>
        </a:p>
      </dgm:t>
    </dgm:pt>
    <dgm:pt modelId="{A23921FE-4BD9-4A0E-BF6B-B2CF2588ACCB}">
      <dgm:prSet phldrT="[Текст]" custT="1"/>
      <dgm:spPr/>
      <dgm:t>
        <a:bodyPr/>
        <a:lstStyle/>
        <a:p>
          <a:r>
            <a:rPr lang="ru-RU" sz="2200" dirty="0"/>
            <a:t>Ответственная</a:t>
          </a:r>
        </a:p>
      </dgm:t>
    </dgm:pt>
    <dgm:pt modelId="{346192B4-F57F-4A2C-8679-B2ED5BF1243E}" type="parTrans" cxnId="{D28CDF35-6E9B-4625-8D90-8694E554E440}">
      <dgm:prSet/>
      <dgm:spPr/>
      <dgm:t>
        <a:bodyPr/>
        <a:lstStyle/>
        <a:p>
          <a:endParaRPr lang="ru-RU"/>
        </a:p>
      </dgm:t>
    </dgm:pt>
    <dgm:pt modelId="{7881585A-A246-4AF7-A1E0-D02DF6AF2438}" type="sibTrans" cxnId="{D28CDF35-6E9B-4625-8D90-8694E554E440}">
      <dgm:prSet/>
      <dgm:spPr/>
      <dgm:t>
        <a:bodyPr/>
        <a:lstStyle/>
        <a:p>
          <a:endParaRPr lang="ru-RU"/>
        </a:p>
      </dgm:t>
    </dgm:pt>
    <dgm:pt modelId="{F975A60B-840E-406F-B5F7-6AE351DF6A7D}">
      <dgm:prSet phldrT="[Текст]" custT="1"/>
      <dgm:spPr/>
      <dgm:t>
        <a:bodyPr/>
        <a:lstStyle/>
        <a:p>
          <a:r>
            <a:rPr lang="ru-RU" sz="2200" dirty="0"/>
            <a:t>Гибкая</a:t>
          </a:r>
        </a:p>
      </dgm:t>
    </dgm:pt>
    <dgm:pt modelId="{5B506187-7958-4350-90D6-C2BD24BEDFCD}" type="parTrans" cxnId="{91119FEB-4A68-4134-8A88-537445EDB2F8}">
      <dgm:prSet/>
      <dgm:spPr/>
      <dgm:t>
        <a:bodyPr/>
        <a:lstStyle/>
        <a:p>
          <a:endParaRPr lang="ru-RU"/>
        </a:p>
      </dgm:t>
    </dgm:pt>
    <dgm:pt modelId="{AA4DF06E-10A9-419C-AF12-400873BE84C2}" type="sibTrans" cxnId="{91119FEB-4A68-4134-8A88-537445EDB2F8}">
      <dgm:prSet/>
      <dgm:spPr/>
      <dgm:t>
        <a:bodyPr/>
        <a:lstStyle/>
        <a:p>
          <a:endParaRPr lang="ru-RU"/>
        </a:p>
      </dgm:t>
    </dgm:pt>
    <dgm:pt modelId="{75431E25-A7FF-48EF-9302-AF1930DD47AF}">
      <dgm:prSet phldrT="[Текст]" custT="1"/>
      <dgm:spPr/>
      <dgm:t>
        <a:bodyPr/>
        <a:lstStyle/>
        <a:p>
          <a:r>
            <a:rPr lang="ru-RU" sz="2200" dirty="0"/>
            <a:t>Творческая</a:t>
          </a:r>
        </a:p>
      </dgm:t>
    </dgm:pt>
    <dgm:pt modelId="{C4DD7CD9-6B9B-47D0-B384-C1A3F2A1C59E}" type="parTrans" cxnId="{5DE4F007-8D9A-4A6B-A72D-B29DDC0AB47A}">
      <dgm:prSet/>
      <dgm:spPr/>
      <dgm:t>
        <a:bodyPr/>
        <a:lstStyle/>
        <a:p>
          <a:endParaRPr lang="ru-RU"/>
        </a:p>
      </dgm:t>
    </dgm:pt>
    <dgm:pt modelId="{5B9DFEBD-1F3D-4478-8A71-38B80BFBC813}" type="sibTrans" cxnId="{5DE4F007-8D9A-4A6B-A72D-B29DDC0AB47A}">
      <dgm:prSet/>
      <dgm:spPr/>
      <dgm:t>
        <a:bodyPr/>
        <a:lstStyle/>
        <a:p>
          <a:endParaRPr lang="ru-RU"/>
        </a:p>
      </dgm:t>
    </dgm:pt>
    <dgm:pt modelId="{ED8C1A50-C295-4968-B993-850DD8F284AE}" type="pres">
      <dgm:prSet presAssocID="{D8FB913F-B865-452E-AF81-F53F16E1AA0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C2F2F41-4E58-48EA-BC64-412124056810}" type="pres">
      <dgm:prSet presAssocID="{BF69C9B8-F8B6-476E-AF5E-6CC8147965AE}" presName="hierRoot1" presStyleCnt="0">
        <dgm:presLayoutVars>
          <dgm:hierBranch val="init"/>
        </dgm:presLayoutVars>
      </dgm:prSet>
      <dgm:spPr/>
    </dgm:pt>
    <dgm:pt modelId="{BA4FD8DA-68FB-4210-A82D-D6B9B6634C9C}" type="pres">
      <dgm:prSet presAssocID="{BF69C9B8-F8B6-476E-AF5E-6CC8147965AE}" presName="rootComposite1" presStyleCnt="0"/>
      <dgm:spPr/>
    </dgm:pt>
    <dgm:pt modelId="{25D44079-1C73-4386-9DC9-C85F9D6DCB41}" type="pres">
      <dgm:prSet presAssocID="{BF69C9B8-F8B6-476E-AF5E-6CC8147965AE}" presName="rootText1" presStyleLbl="node0" presStyleIdx="0" presStyleCnt="1" custScaleX="138332">
        <dgm:presLayoutVars>
          <dgm:chPref val="3"/>
        </dgm:presLayoutVars>
      </dgm:prSet>
      <dgm:spPr/>
    </dgm:pt>
    <dgm:pt modelId="{E01B6725-0667-4922-BF34-31DA818B6144}" type="pres">
      <dgm:prSet presAssocID="{BF69C9B8-F8B6-476E-AF5E-6CC8147965AE}" presName="rootConnector1" presStyleLbl="node1" presStyleIdx="0" presStyleCnt="0"/>
      <dgm:spPr/>
    </dgm:pt>
    <dgm:pt modelId="{D4CE28F0-A662-440D-B70B-51B256A976AE}" type="pres">
      <dgm:prSet presAssocID="{BF69C9B8-F8B6-476E-AF5E-6CC8147965AE}" presName="hierChild2" presStyleCnt="0"/>
      <dgm:spPr/>
    </dgm:pt>
    <dgm:pt modelId="{7C751434-4EC0-491A-9741-E1E3EBD3912E}" type="pres">
      <dgm:prSet presAssocID="{346192B4-F57F-4A2C-8679-B2ED5BF1243E}" presName="Name37" presStyleLbl="parChTrans1D2" presStyleIdx="0" presStyleCnt="3"/>
      <dgm:spPr/>
    </dgm:pt>
    <dgm:pt modelId="{525C780B-6CAB-475E-A61F-FF0F8C7C00A9}" type="pres">
      <dgm:prSet presAssocID="{A23921FE-4BD9-4A0E-BF6B-B2CF2588ACCB}" presName="hierRoot2" presStyleCnt="0">
        <dgm:presLayoutVars>
          <dgm:hierBranch val="init"/>
        </dgm:presLayoutVars>
      </dgm:prSet>
      <dgm:spPr/>
    </dgm:pt>
    <dgm:pt modelId="{6B246C02-8F14-46EF-B8F4-CEE5BCCD5935}" type="pres">
      <dgm:prSet presAssocID="{A23921FE-4BD9-4A0E-BF6B-B2CF2588ACCB}" presName="rootComposite" presStyleCnt="0"/>
      <dgm:spPr/>
    </dgm:pt>
    <dgm:pt modelId="{3A05E6BE-8382-4958-B21F-7E47C0FE6109}" type="pres">
      <dgm:prSet presAssocID="{A23921FE-4BD9-4A0E-BF6B-B2CF2588ACCB}" presName="rootText" presStyleLbl="node2" presStyleIdx="0" presStyleCnt="3" custScaleX="114622">
        <dgm:presLayoutVars>
          <dgm:chPref val="3"/>
        </dgm:presLayoutVars>
      </dgm:prSet>
      <dgm:spPr/>
    </dgm:pt>
    <dgm:pt modelId="{47F7B1CB-4E31-46A3-9F93-8DB5C72062C1}" type="pres">
      <dgm:prSet presAssocID="{A23921FE-4BD9-4A0E-BF6B-B2CF2588ACCB}" presName="rootConnector" presStyleLbl="node2" presStyleIdx="0" presStyleCnt="3"/>
      <dgm:spPr/>
    </dgm:pt>
    <dgm:pt modelId="{D9E29A86-7A12-4121-B554-F16F688C58B7}" type="pres">
      <dgm:prSet presAssocID="{A23921FE-4BD9-4A0E-BF6B-B2CF2588ACCB}" presName="hierChild4" presStyleCnt="0"/>
      <dgm:spPr/>
    </dgm:pt>
    <dgm:pt modelId="{6685C40D-F6EB-46F8-B45F-D928F0FC9B75}" type="pres">
      <dgm:prSet presAssocID="{A23921FE-4BD9-4A0E-BF6B-B2CF2588ACCB}" presName="hierChild5" presStyleCnt="0"/>
      <dgm:spPr/>
    </dgm:pt>
    <dgm:pt modelId="{7DFF9199-7C0A-4E9C-A601-B66A29A917AA}" type="pres">
      <dgm:prSet presAssocID="{5B506187-7958-4350-90D6-C2BD24BEDFCD}" presName="Name37" presStyleLbl="parChTrans1D2" presStyleIdx="1" presStyleCnt="3"/>
      <dgm:spPr/>
    </dgm:pt>
    <dgm:pt modelId="{AE0C2DE7-3AE0-4253-A62A-6ED6BF59B0CE}" type="pres">
      <dgm:prSet presAssocID="{F975A60B-840E-406F-B5F7-6AE351DF6A7D}" presName="hierRoot2" presStyleCnt="0">
        <dgm:presLayoutVars>
          <dgm:hierBranch val="init"/>
        </dgm:presLayoutVars>
      </dgm:prSet>
      <dgm:spPr/>
    </dgm:pt>
    <dgm:pt modelId="{C3F88BBE-D8B4-4B77-ADF0-F99FCA3D2983}" type="pres">
      <dgm:prSet presAssocID="{F975A60B-840E-406F-B5F7-6AE351DF6A7D}" presName="rootComposite" presStyleCnt="0"/>
      <dgm:spPr/>
    </dgm:pt>
    <dgm:pt modelId="{E38C730E-4A10-4324-9A97-316F905177EA}" type="pres">
      <dgm:prSet presAssocID="{F975A60B-840E-406F-B5F7-6AE351DF6A7D}" presName="rootText" presStyleLbl="node2" presStyleIdx="1" presStyleCnt="3">
        <dgm:presLayoutVars>
          <dgm:chPref val="3"/>
        </dgm:presLayoutVars>
      </dgm:prSet>
      <dgm:spPr/>
    </dgm:pt>
    <dgm:pt modelId="{BF268026-DFBE-4B3B-87DC-FF1A01A84018}" type="pres">
      <dgm:prSet presAssocID="{F975A60B-840E-406F-B5F7-6AE351DF6A7D}" presName="rootConnector" presStyleLbl="node2" presStyleIdx="1" presStyleCnt="3"/>
      <dgm:spPr/>
    </dgm:pt>
    <dgm:pt modelId="{26F459AF-B282-47D8-BF2C-74B100CA7859}" type="pres">
      <dgm:prSet presAssocID="{F975A60B-840E-406F-B5F7-6AE351DF6A7D}" presName="hierChild4" presStyleCnt="0"/>
      <dgm:spPr/>
    </dgm:pt>
    <dgm:pt modelId="{F273B5E2-636B-4CCC-AA27-61441D7374D1}" type="pres">
      <dgm:prSet presAssocID="{F975A60B-840E-406F-B5F7-6AE351DF6A7D}" presName="hierChild5" presStyleCnt="0"/>
      <dgm:spPr/>
    </dgm:pt>
    <dgm:pt modelId="{47D82F88-590D-41C7-8483-8718963968C3}" type="pres">
      <dgm:prSet presAssocID="{C4DD7CD9-6B9B-47D0-B384-C1A3F2A1C59E}" presName="Name37" presStyleLbl="parChTrans1D2" presStyleIdx="2" presStyleCnt="3"/>
      <dgm:spPr/>
    </dgm:pt>
    <dgm:pt modelId="{362EFFBC-6FEA-4247-9633-9F22C65E0949}" type="pres">
      <dgm:prSet presAssocID="{75431E25-A7FF-48EF-9302-AF1930DD47AF}" presName="hierRoot2" presStyleCnt="0">
        <dgm:presLayoutVars>
          <dgm:hierBranch val="init"/>
        </dgm:presLayoutVars>
      </dgm:prSet>
      <dgm:spPr/>
    </dgm:pt>
    <dgm:pt modelId="{150854CC-8CD8-4657-AA36-A3A068B35C46}" type="pres">
      <dgm:prSet presAssocID="{75431E25-A7FF-48EF-9302-AF1930DD47AF}" presName="rootComposite" presStyleCnt="0"/>
      <dgm:spPr/>
    </dgm:pt>
    <dgm:pt modelId="{105296FD-A393-4297-A840-0310D4BD0894}" type="pres">
      <dgm:prSet presAssocID="{75431E25-A7FF-48EF-9302-AF1930DD47AF}" presName="rootText" presStyleLbl="node2" presStyleIdx="2" presStyleCnt="3">
        <dgm:presLayoutVars>
          <dgm:chPref val="3"/>
        </dgm:presLayoutVars>
      </dgm:prSet>
      <dgm:spPr/>
    </dgm:pt>
    <dgm:pt modelId="{331A807C-3F6A-47CD-9A75-D71CD2D72E07}" type="pres">
      <dgm:prSet presAssocID="{75431E25-A7FF-48EF-9302-AF1930DD47AF}" presName="rootConnector" presStyleLbl="node2" presStyleIdx="2" presStyleCnt="3"/>
      <dgm:spPr/>
    </dgm:pt>
    <dgm:pt modelId="{8C0F5A2C-F425-4CAD-BF79-FD88EFAF8125}" type="pres">
      <dgm:prSet presAssocID="{75431E25-A7FF-48EF-9302-AF1930DD47AF}" presName="hierChild4" presStyleCnt="0"/>
      <dgm:spPr/>
    </dgm:pt>
    <dgm:pt modelId="{EF4DAF90-50F8-406F-8BB4-38CC3920F9C0}" type="pres">
      <dgm:prSet presAssocID="{75431E25-A7FF-48EF-9302-AF1930DD47AF}" presName="hierChild5" presStyleCnt="0"/>
      <dgm:spPr/>
    </dgm:pt>
    <dgm:pt modelId="{156DDC14-7D8B-49BE-B83B-C2801335F67F}" type="pres">
      <dgm:prSet presAssocID="{BF69C9B8-F8B6-476E-AF5E-6CC8147965AE}" presName="hierChild3" presStyleCnt="0"/>
      <dgm:spPr/>
    </dgm:pt>
  </dgm:ptLst>
  <dgm:cxnLst>
    <dgm:cxn modelId="{51C04703-61B4-4E6E-93EC-2CF96DF2E322}" type="presOf" srcId="{5B506187-7958-4350-90D6-C2BD24BEDFCD}" destId="{7DFF9199-7C0A-4E9C-A601-B66A29A917AA}" srcOrd="0" destOrd="0" presId="urn:microsoft.com/office/officeart/2005/8/layout/orgChart1"/>
    <dgm:cxn modelId="{30300604-5CDA-4093-B7B1-AC1AD396BE66}" type="presOf" srcId="{F975A60B-840E-406F-B5F7-6AE351DF6A7D}" destId="{E38C730E-4A10-4324-9A97-316F905177EA}" srcOrd="0" destOrd="0" presId="urn:microsoft.com/office/officeart/2005/8/layout/orgChart1"/>
    <dgm:cxn modelId="{5DE4F007-8D9A-4A6B-A72D-B29DDC0AB47A}" srcId="{BF69C9B8-F8B6-476E-AF5E-6CC8147965AE}" destId="{75431E25-A7FF-48EF-9302-AF1930DD47AF}" srcOrd="2" destOrd="0" parTransId="{C4DD7CD9-6B9B-47D0-B384-C1A3F2A1C59E}" sibTransId="{5B9DFEBD-1F3D-4478-8A71-38B80BFBC813}"/>
    <dgm:cxn modelId="{B900A831-998D-47F3-A16A-818E53E73C9E}" type="presOf" srcId="{75431E25-A7FF-48EF-9302-AF1930DD47AF}" destId="{331A807C-3F6A-47CD-9A75-D71CD2D72E07}" srcOrd="1" destOrd="0" presId="urn:microsoft.com/office/officeart/2005/8/layout/orgChart1"/>
    <dgm:cxn modelId="{D28CDF35-6E9B-4625-8D90-8694E554E440}" srcId="{BF69C9B8-F8B6-476E-AF5E-6CC8147965AE}" destId="{A23921FE-4BD9-4A0E-BF6B-B2CF2588ACCB}" srcOrd="0" destOrd="0" parTransId="{346192B4-F57F-4A2C-8679-B2ED5BF1243E}" sibTransId="{7881585A-A246-4AF7-A1E0-D02DF6AF2438}"/>
    <dgm:cxn modelId="{33E6F548-592D-4F67-9611-585922E08C1C}" type="presOf" srcId="{F975A60B-840E-406F-B5F7-6AE351DF6A7D}" destId="{BF268026-DFBE-4B3B-87DC-FF1A01A84018}" srcOrd="1" destOrd="0" presId="urn:microsoft.com/office/officeart/2005/8/layout/orgChart1"/>
    <dgm:cxn modelId="{739E2E4A-1681-40B5-90E2-8132C38E0F3A}" type="presOf" srcId="{C4DD7CD9-6B9B-47D0-B384-C1A3F2A1C59E}" destId="{47D82F88-590D-41C7-8483-8718963968C3}" srcOrd="0" destOrd="0" presId="urn:microsoft.com/office/officeart/2005/8/layout/orgChart1"/>
    <dgm:cxn modelId="{E338F67F-D434-4E95-AFC5-BE3D181F01D7}" type="presOf" srcId="{75431E25-A7FF-48EF-9302-AF1930DD47AF}" destId="{105296FD-A393-4297-A840-0310D4BD0894}" srcOrd="0" destOrd="0" presId="urn:microsoft.com/office/officeart/2005/8/layout/orgChart1"/>
    <dgm:cxn modelId="{BB487796-2D9E-4B86-BC51-600A4A38EBD3}" type="presOf" srcId="{A23921FE-4BD9-4A0E-BF6B-B2CF2588ACCB}" destId="{47F7B1CB-4E31-46A3-9F93-8DB5C72062C1}" srcOrd="1" destOrd="0" presId="urn:microsoft.com/office/officeart/2005/8/layout/orgChart1"/>
    <dgm:cxn modelId="{98BD8CB9-565C-4DAB-9D45-82CB9FC361A8}" type="presOf" srcId="{346192B4-F57F-4A2C-8679-B2ED5BF1243E}" destId="{7C751434-4EC0-491A-9741-E1E3EBD3912E}" srcOrd="0" destOrd="0" presId="urn:microsoft.com/office/officeart/2005/8/layout/orgChart1"/>
    <dgm:cxn modelId="{366796BD-6913-4915-B383-B3AFBC50E1A9}" type="presOf" srcId="{BF69C9B8-F8B6-476E-AF5E-6CC8147965AE}" destId="{E01B6725-0667-4922-BF34-31DA818B6144}" srcOrd="1" destOrd="0" presId="urn:microsoft.com/office/officeart/2005/8/layout/orgChart1"/>
    <dgm:cxn modelId="{EE7E50DB-DFEE-4E83-9A18-5E8030F791D6}" srcId="{D8FB913F-B865-452E-AF81-F53F16E1AA0A}" destId="{BF69C9B8-F8B6-476E-AF5E-6CC8147965AE}" srcOrd="0" destOrd="0" parTransId="{F6AD123B-3B20-467B-BF4A-DD85954EAD97}" sibTransId="{8E512913-01B1-444B-A87D-3302FC251914}"/>
    <dgm:cxn modelId="{2ACB5CE1-985D-4B92-8CEE-670A48888BEA}" type="presOf" srcId="{D8FB913F-B865-452E-AF81-F53F16E1AA0A}" destId="{ED8C1A50-C295-4968-B993-850DD8F284AE}" srcOrd="0" destOrd="0" presId="urn:microsoft.com/office/officeart/2005/8/layout/orgChart1"/>
    <dgm:cxn modelId="{FAB5ABEA-6716-43A1-9E47-582DB898412D}" type="presOf" srcId="{A23921FE-4BD9-4A0E-BF6B-B2CF2588ACCB}" destId="{3A05E6BE-8382-4958-B21F-7E47C0FE6109}" srcOrd="0" destOrd="0" presId="urn:microsoft.com/office/officeart/2005/8/layout/orgChart1"/>
    <dgm:cxn modelId="{91119FEB-4A68-4134-8A88-537445EDB2F8}" srcId="{BF69C9B8-F8B6-476E-AF5E-6CC8147965AE}" destId="{F975A60B-840E-406F-B5F7-6AE351DF6A7D}" srcOrd="1" destOrd="0" parTransId="{5B506187-7958-4350-90D6-C2BD24BEDFCD}" sibTransId="{AA4DF06E-10A9-419C-AF12-400873BE84C2}"/>
    <dgm:cxn modelId="{5FF375FE-BC39-444B-B70B-17ED82AF53EF}" type="presOf" srcId="{BF69C9B8-F8B6-476E-AF5E-6CC8147965AE}" destId="{25D44079-1C73-4386-9DC9-C85F9D6DCB41}" srcOrd="0" destOrd="0" presId="urn:microsoft.com/office/officeart/2005/8/layout/orgChart1"/>
    <dgm:cxn modelId="{161995FC-F924-4BDE-8212-266DF6431121}" type="presParOf" srcId="{ED8C1A50-C295-4968-B993-850DD8F284AE}" destId="{AC2F2F41-4E58-48EA-BC64-412124056810}" srcOrd="0" destOrd="0" presId="urn:microsoft.com/office/officeart/2005/8/layout/orgChart1"/>
    <dgm:cxn modelId="{F81153E1-9235-40AC-9A14-150F2EF0A005}" type="presParOf" srcId="{AC2F2F41-4E58-48EA-BC64-412124056810}" destId="{BA4FD8DA-68FB-4210-A82D-D6B9B6634C9C}" srcOrd="0" destOrd="0" presId="urn:microsoft.com/office/officeart/2005/8/layout/orgChart1"/>
    <dgm:cxn modelId="{D8C76BB3-C207-4EAA-84D3-4BC91293857A}" type="presParOf" srcId="{BA4FD8DA-68FB-4210-A82D-D6B9B6634C9C}" destId="{25D44079-1C73-4386-9DC9-C85F9D6DCB41}" srcOrd="0" destOrd="0" presId="urn:microsoft.com/office/officeart/2005/8/layout/orgChart1"/>
    <dgm:cxn modelId="{91794B30-26BB-4F3D-82FB-8F1099CF735B}" type="presParOf" srcId="{BA4FD8DA-68FB-4210-A82D-D6B9B6634C9C}" destId="{E01B6725-0667-4922-BF34-31DA818B6144}" srcOrd="1" destOrd="0" presId="urn:microsoft.com/office/officeart/2005/8/layout/orgChart1"/>
    <dgm:cxn modelId="{F63DC924-F37D-46CC-9938-D4BE131B72D8}" type="presParOf" srcId="{AC2F2F41-4E58-48EA-BC64-412124056810}" destId="{D4CE28F0-A662-440D-B70B-51B256A976AE}" srcOrd="1" destOrd="0" presId="urn:microsoft.com/office/officeart/2005/8/layout/orgChart1"/>
    <dgm:cxn modelId="{1E8E0803-730E-4CB4-A058-0550F2106B1E}" type="presParOf" srcId="{D4CE28F0-A662-440D-B70B-51B256A976AE}" destId="{7C751434-4EC0-491A-9741-E1E3EBD3912E}" srcOrd="0" destOrd="0" presId="urn:microsoft.com/office/officeart/2005/8/layout/orgChart1"/>
    <dgm:cxn modelId="{1C5DE592-979C-4AFE-B1F6-DEC773E7C254}" type="presParOf" srcId="{D4CE28F0-A662-440D-B70B-51B256A976AE}" destId="{525C780B-6CAB-475E-A61F-FF0F8C7C00A9}" srcOrd="1" destOrd="0" presId="urn:microsoft.com/office/officeart/2005/8/layout/orgChart1"/>
    <dgm:cxn modelId="{7CAF5B79-7496-418E-B646-8AEF60774383}" type="presParOf" srcId="{525C780B-6CAB-475E-A61F-FF0F8C7C00A9}" destId="{6B246C02-8F14-46EF-B8F4-CEE5BCCD5935}" srcOrd="0" destOrd="0" presId="urn:microsoft.com/office/officeart/2005/8/layout/orgChart1"/>
    <dgm:cxn modelId="{69B06384-E53E-4824-B348-A73CA9CC3A8B}" type="presParOf" srcId="{6B246C02-8F14-46EF-B8F4-CEE5BCCD5935}" destId="{3A05E6BE-8382-4958-B21F-7E47C0FE6109}" srcOrd="0" destOrd="0" presId="urn:microsoft.com/office/officeart/2005/8/layout/orgChart1"/>
    <dgm:cxn modelId="{71FA8192-ECC0-4D4C-95B1-8BC0B7A0B37B}" type="presParOf" srcId="{6B246C02-8F14-46EF-B8F4-CEE5BCCD5935}" destId="{47F7B1CB-4E31-46A3-9F93-8DB5C72062C1}" srcOrd="1" destOrd="0" presId="urn:microsoft.com/office/officeart/2005/8/layout/orgChart1"/>
    <dgm:cxn modelId="{6B53F6B6-CE80-46DA-90C9-0C4EDF6EEF96}" type="presParOf" srcId="{525C780B-6CAB-475E-A61F-FF0F8C7C00A9}" destId="{D9E29A86-7A12-4121-B554-F16F688C58B7}" srcOrd="1" destOrd="0" presId="urn:microsoft.com/office/officeart/2005/8/layout/orgChart1"/>
    <dgm:cxn modelId="{BE261B85-7568-4337-BD8F-DFE764A8259E}" type="presParOf" srcId="{525C780B-6CAB-475E-A61F-FF0F8C7C00A9}" destId="{6685C40D-F6EB-46F8-B45F-D928F0FC9B75}" srcOrd="2" destOrd="0" presId="urn:microsoft.com/office/officeart/2005/8/layout/orgChart1"/>
    <dgm:cxn modelId="{DF61F723-C4D0-445A-88F4-E71BC1B703CD}" type="presParOf" srcId="{D4CE28F0-A662-440D-B70B-51B256A976AE}" destId="{7DFF9199-7C0A-4E9C-A601-B66A29A917AA}" srcOrd="2" destOrd="0" presId="urn:microsoft.com/office/officeart/2005/8/layout/orgChart1"/>
    <dgm:cxn modelId="{BB637BD3-6C50-4577-91F5-7301A5C774CC}" type="presParOf" srcId="{D4CE28F0-A662-440D-B70B-51B256A976AE}" destId="{AE0C2DE7-3AE0-4253-A62A-6ED6BF59B0CE}" srcOrd="3" destOrd="0" presId="urn:microsoft.com/office/officeart/2005/8/layout/orgChart1"/>
    <dgm:cxn modelId="{785D86F3-3C72-4207-AD57-78EE9143F333}" type="presParOf" srcId="{AE0C2DE7-3AE0-4253-A62A-6ED6BF59B0CE}" destId="{C3F88BBE-D8B4-4B77-ADF0-F99FCA3D2983}" srcOrd="0" destOrd="0" presId="urn:microsoft.com/office/officeart/2005/8/layout/orgChart1"/>
    <dgm:cxn modelId="{8A4607BD-515C-434C-BCBB-D4F6E590DEE9}" type="presParOf" srcId="{C3F88BBE-D8B4-4B77-ADF0-F99FCA3D2983}" destId="{E38C730E-4A10-4324-9A97-316F905177EA}" srcOrd="0" destOrd="0" presId="urn:microsoft.com/office/officeart/2005/8/layout/orgChart1"/>
    <dgm:cxn modelId="{06E7979F-CF9B-465A-A3FA-153CF175BB99}" type="presParOf" srcId="{C3F88BBE-D8B4-4B77-ADF0-F99FCA3D2983}" destId="{BF268026-DFBE-4B3B-87DC-FF1A01A84018}" srcOrd="1" destOrd="0" presId="urn:microsoft.com/office/officeart/2005/8/layout/orgChart1"/>
    <dgm:cxn modelId="{A08807DA-8AAE-43E6-A096-9763F5D369C6}" type="presParOf" srcId="{AE0C2DE7-3AE0-4253-A62A-6ED6BF59B0CE}" destId="{26F459AF-B282-47D8-BF2C-74B100CA7859}" srcOrd="1" destOrd="0" presId="urn:microsoft.com/office/officeart/2005/8/layout/orgChart1"/>
    <dgm:cxn modelId="{19B618E5-C5E5-414B-BA11-3105CA28DC59}" type="presParOf" srcId="{AE0C2DE7-3AE0-4253-A62A-6ED6BF59B0CE}" destId="{F273B5E2-636B-4CCC-AA27-61441D7374D1}" srcOrd="2" destOrd="0" presId="urn:microsoft.com/office/officeart/2005/8/layout/orgChart1"/>
    <dgm:cxn modelId="{A90D80F0-4573-4DFB-81F5-1CFA0D8FC092}" type="presParOf" srcId="{D4CE28F0-A662-440D-B70B-51B256A976AE}" destId="{47D82F88-590D-41C7-8483-8718963968C3}" srcOrd="4" destOrd="0" presId="urn:microsoft.com/office/officeart/2005/8/layout/orgChart1"/>
    <dgm:cxn modelId="{DB2BB9CF-B1F5-4DDB-8F45-6433F44203E8}" type="presParOf" srcId="{D4CE28F0-A662-440D-B70B-51B256A976AE}" destId="{362EFFBC-6FEA-4247-9633-9F22C65E0949}" srcOrd="5" destOrd="0" presId="urn:microsoft.com/office/officeart/2005/8/layout/orgChart1"/>
    <dgm:cxn modelId="{25DEFDD4-4A70-481A-9F79-95BADEE6DE21}" type="presParOf" srcId="{362EFFBC-6FEA-4247-9633-9F22C65E0949}" destId="{150854CC-8CD8-4657-AA36-A3A068B35C46}" srcOrd="0" destOrd="0" presId="urn:microsoft.com/office/officeart/2005/8/layout/orgChart1"/>
    <dgm:cxn modelId="{3F3A37D5-47DC-4AC5-AB9B-8E3B53571347}" type="presParOf" srcId="{150854CC-8CD8-4657-AA36-A3A068B35C46}" destId="{105296FD-A393-4297-A840-0310D4BD0894}" srcOrd="0" destOrd="0" presId="urn:microsoft.com/office/officeart/2005/8/layout/orgChart1"/>
    <dgm:cxn modelId="{077BE8F9-7E63-48BB-8F4D-0DF5FEA59146}" type="presParOf" srcId="{150854CC-8CD8-4657-AA36-A3A068B35C46}" destId="{331A807C-3F6A-47CD-9A75-D71CD2D72E07}" srcOrd="1" destOrd="0" presId="urn:microsoft.com/office/officeart/2005/8/layout/orgChart1"/>
    <dgm:cxn modelId="{CACA74D4-58B6-4993-83CD-584C0DB70931}" type="presParOf" srcId="{362EFFBC-6FEA-4247-9633-9F22C65E0949}" destId="{8C0F5A2C-F425-4CAD-BF79-FD88EFAF8125}" srcOrd="1" destOrd="0" presId="urn:microsoft.com/office/officeart/2005/8/layout/orgChart1"/>
    <dgm:cxn modelId="{82BDF6AB-8D5A-4E5D-A54A-6D9AF3DA7AA2}" type="presParOf" srcId="{362EFFBC-6FEA-4247-9633-9F22C65E0949}" destId="{EF4DAF90-50F8-406F-8BB4-38CC3920F9C0}" srcOrd="2" destOrd="0" presId="urn:microsoft.com/office/officeart/2005/8/layout/orgChart1"/>
    <dgm:cxn modelId="{0A690A4A-DA5F-45CE-A6E1-D117259B4590}" type="presParOf" srcId="{AC2F2F41-4E58-48EA-BC64-412124056810}" destId="{156DDC14-7D8B-49BE-B83B-C2801335F6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273D1E-8FA4-41ED-BC30-8D12F344DEF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4297BE7F-06B5-462B-8511-27B090EF88C8}">
      <dgm:prSet phldrT="[Текст]"/>
      <dgm:spPr/>
      <dgm:t>
        <a:bodyPr/>
        <a:lstStyle/>
        <a:p>
          <a:r>
            <a:rPr lang="ru-RU" dirty="0"/>
            <a:t>Спорт</a:t>
          </a:r>
        </a:p>
      </dgm:t>
    </dgm:pt>
    <dgm:pt modelId="{9D3269CC-00C9-4D33-B216-A4ED4C4B9EEA}" type="parTrans" cxnId="{66CCD374-1D20-4D64-A8C9-CF7EE43C8CA1}">
      <dgm:prSet/>
      <dgm:spPr/>
      <dgm:t>
        <a:bodyPr/>
        <a:lstStyle/>
        <a:p>
          <a:endParaRPr lang="ru-RU"/>
        </a:p>
      </dgm:t>
    </dgm:pt>
    <dgm:pt modelId="{9D08DA95-6CA3-4188-9450-312212A5747C}" type="sibTrans" cxnId="{66CCD374-1D20-4D64-A8C9-CF7EE43C8CA1}">
      <dgm:prSet/>
      <dgm:spPr/>
      <dgm:t>
        <a:bodyPr/>
        <a:lstStyle/>
        <a:p>
          <a:endParaRPr lang="ru-RU"/>
        </a:p>
      </dgm:t>
    </dgm:pt>
    <dgm:pt modelId="{7C87CB3D-4B14-44C1-979F-6FA8EEDE710D}">
      <dgm:prSet phldrT="[Текст]"/>
      <dgm:spPr/>
      <dgm:t>
        <a:bodyPr/>
        <a:lstStyle/>
        <a:p>
          <a:r>
            <a:rPr lang="ru-RU" dirty="0"/>
            <a:t>Моделирование</a:t>
          </a:r>
        </a:p>
      </dgm:t>
    </dgm:pt>
    <dgm:pt modelId="{4D98B141-DEA0-454B-BE75-0E05DBE6971F}" type="parTrans" cxnId="{52BAD01C-1DDF-46EF-8C76-09F78E3C4786}">
      <dgm:prSet/>
      <dgm:spPr/>
      <dgm:t>
        <a:bodyPr/>
        <a:lstStyle/>
        <a:p>
          <a:endParaRPr lang="ru-RU"/>
        </a:p>
      </dgm:t>
    </dgm:pt>
    <dgm:pt modelId="{C2BD14DF-947E-470E-9C02-F3DFD673869D}" type="sibTrans" cxnId="{52BAD01C-1DDF-46EF-8C76-09F78E3C4786}">
      <dgm:prSet/>
      <dgm:spPr/>
      <dgm:t>
        <a:bodyPr/>
        <a:lstStyle/>
        <a:p>
          <a:endParaRPr lang="ru-RU"/>
        </a:p>
      </dgm:t>
    </dgm:pt>
    <dgm:pt modelId="{ACD2C667-C64A-491F-9EB2-49FEBD2CA08E}">
      <dgm:prSet phldrT="[Текст]"/>
      <dgm:spPr/>
      <dgm:t>
        <a:bodyPr/>
        <a:lstStyle/>
        <a:p>
          <a:r>
            <a:rPr lang="ru-RU" dirty="0"/>
            <a:t>Рисование</a:t>
          </a:r>
        </a:p>
      </dgm:t>
    </dgm:pt>
    <dgm:pt modelId="{AE183F47-C419-4552-A78B-FCFA800588FE}" type="parTrans" cxnId="{84807DFD-6870-44B6-8B07-25CFF0FAB818}">
      <dgm:prSet/>
      <dgm:spPr/>
      <dgm:t>
        <a:bodyPr/>
        <a:lstStyle/>
        <a:p>
          <a:endParaRPr lang="ru-RU"/>
        </a:p>
      </dgm:t>
    </dgm:pt>
    <dgm:pt modelId="{C400A1CF-4E4B-495D-AF87-7AADB02C16BB}" type="sibTrans" cxnId="{84807DFD-6870-44B6-8B07-25CFF0FAB818}">
      <dgm:prSet/>
      <dgm:spPr/>
      <dgm:t>
        <a:bodyPr/>
        <a:lstStyle/>
        <a:p>
          <a:endParaRPr lang="ru-RU"/>
        </a:p>
      </dgm:t>
    </dgm:pt>
    <dgm:pt modelId="{1A1BB1AA-5955-48DE-A5E0-D32B8222E48B}" type="pres">
      <dgm:prSet presAssocID="{CF273D1E-8FA4-41ED-BC30-8D12F344DEF1}" presName="Name0" presStyleCnt="0">
        <dgm:presLayoutVars>
          <dgm:dir/>
          <dgm:animLvl val="lvl"/>
          <dgm:resizeHandles val="exact"/>
        </dgm:presLayoutVars>
      </dgm:prSet>
      <dgm:spPr/>
    </dgm:pt>
    <dgm:pt modelId="{55259815-98ED-4D04-AB32-7CF5AA7B7835}" type="pres">
      <dgm:prSet presAssocID="{4297BE7F-06B5-462B-8511-27B090EF88C8}" presName="Name8" presStyleCnt="0"/>
      <dgm:spPr/>
    </dgm:pt>
    <dgm:pt modelId="{36FF4416-1C6A-4F36-9D2F-B55D188D4A6E}" type="pres">
      <dgm:prSet presAssocID="{4297BE7F-06B5-462B-8511-27B090EF88C8}" presName="level" presStyleLbl="node1" presStyleIdx="0" presStyleCnt="3">
        <dgm:presLayoutVars>
          <dgm:chMax val="1"/>
          <dgm:bulletEnabled val="1"/>
        </dgm:presLayoutVars>
      </dgm:prSet>
      <dgm:spPr/>
    </dgm:pt>
    <dgm:pt modelId="{127573AA-6B79-4BC5-B7D5-EA9668B6A778}" type="pres">
      <dgm:prSet presAssocID="{4297BE7F-06B5-462B-8511-27B090EF88C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6901891-05A2-46C7-9E41-6D2CD76AF81A}" type="pres">
      <dgm:prSet presAssocID="{7C87CB3D-4B14-44C1-979F-6FA8EEDE710D}" presName="Name8" presStyleCnt="0"/>
      <dgm:spPr/>
    </dgm:pt>
    <dgm:pt modelId="{F4F447E9-2E07-4FBE-9317-4448BE98425F}" type="pres">
      <dgm:prSet presAssocID="{7C87CB3D-4B14-44C1-979F-6FA8EEDE710D}" presName="level" presStyleLbl="node1" presStyleIdx="1" presStyleCnt="3">
        <dgm:presLayoutVars>
          <dgm:chMax val="1"/>
          <dgm:bulletEnabled val="1"/>
        </dgm:presLayoutVars>
      </dgm:prSet>
      <dgm:spPr/>
    </dgm:pt>
    <dgm:pt modelId="{AF53C8A8-476C-4018-A96F-9F4F2067F8D8}" type="pres">
      <dgm:prSet presAssocID="{7C87CB3D-4B14-44C1-979F-6FA8EEDE710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FABE945-C17D-47B4-B335-562F1DBEC33F}" type="pres">
      <dgm:prSet presAssocID="{ACD2C667-C64A-491F-9EB2-49FEBD2CA08E}" presName="Name8" presStyleCnt="0"/>
      <dgm:spPr/>
    </dgm:pt>
    <dgm:pt modelId="{7EDBE54D-1ECC-4D0D-9FB3-846F27285C5E}" type="pres">
      <dgm:prSet presAssocID="{ACD2C667-C64A-491F-9EB2-49FEBD2CA08E}" presName="level" presStyleLbl="node1" presStyleIdx="2" presStyleCnt="3">
        <dgm:presLayoutVars>
          <dgm:chMax val="1"/>
          <dgm:bulletEnabled val="1"/>
        </dgm:presLayoutVars>
      </dgm:prSet>
      <dgm:spPr/>
    </dgm:pt>
    <dgm:pt modelId="{C549E2A9-9480-4508-BD75-74D06630D92E}" type="pres">
      <dgm:prSet presAssocID="{ACD2C667-C64A-491F-9EB2-49FEBD2CA08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52BAD01C-1DDF-46EF-8C76-09F78E3C4786}" srcId="{CF273D1E-8FA4-41ED-BC30-8D12F344DEF1}" destId="{7C87CB3D-4B14-44C1-979F-6FA8EEDE710D}" srcOrd="1" destOrd="0" parTransId="{4D98B141-DEA0-454B-BE75-0E05DBE6971F}" sibTransId="{C2BD14DF-947E-470E-9C02-F3DFD673869D}"/>
    <dgm:cxn modelId="{DA292B4F-2609-4796-8509-C24C8CA73BB8}" type="presOf" srcId="{7C87CB3D-4B14-44C1-979F-6FA8EEDE710D}" destId="{AF53C8A8-476C-4018-A96F-9F4F2067F8D8}" srcOrd="1" destOrd="0" presId="urn:microsoft.com/office/officeart/2005/8/layout/pyramid1"/>
    <dgm:cxn modelId="{66CCD374-1D20-4D64-A8C9-CF7EE43C8CA1}" srcId="{CF273D1E-8FA4-41ED-BC30-8D12F344DEF1}" destId="{4297BE7F-06B5-462B-8511-27B090EF88C8}" srcOrd="0" destOrd="0" parTransId="{9D3269CC-00C9-4D33-B216-A4ED4C4B9EEA}" sibTransId="{9D08DA95-6CA3-4188-9450-312212A5747C}"/>
    <dgm:cxn modelId="{D344BA8A-4F9C-4117-8D9F-828B1CA4A575}" type="presOf" srcId="{ACD2C667-C64A-491F-9EB2-49FEBD2CA08E}" destId="{C549E2A9-9480-4508-BD75-74D06630D92E}" srcOrd="1" destOrd="0" presId="urn:microsoft.com/office/officeart/2005/8/layout/pyramid1"/>
    <dgm:cxn modelId="{EF4FBBB1-4B4B-4F43-A43D-5DD1EC546D2E}" type="presOf" srcId="{7C87CB3D-4B14-44C1-979F-6FA8EEDE710D}" destId="{F4F447E9-2E07-4FBE-9317-4448BE98425F}" srcOrd="0" destOrd="0" presId="urn:microsoft.com/office/officeart/2005/8/layout/pyramid1"/>
    <dgm:cxn modelId="{3946A1D2-D3BB-4F42-8B8C-603C714FF49F}" type="presOf" srcId="{4297BE7F-06B5-462B-8511-27B090EF88C8}" destId="{127573AA-6B79-4BC5-B7D5-EA9668B6A778}" srcOrd="1" destOrd="0" presId="urn:microsoft.com/office/officeart/2005/8/layout/pyramid1"/>
    <dgm:cxn modelId="{2915B9DF-56AF-4CCD-BFC7-42612BDC2891}" type="presOf" srcId="{CF273D1E-8FA4-41ED-BC30-8D12F344DEF1}" destId="{1A1BB1AA-5955-48DE-A5E0-D32B8222E48B}" srcOrd="0" destOrd="0" presId="urn:microsoft.com/office/officeart/2005/8/layout/pyramid1"/>
    <dgm:cxn modelId="{74EF3CE2-99D2-4872-8210-F58527A87BF0}" type="presOf" srcId="{4297BE7F-06B5-462B-8511-27B090EF88C8}" destId="{36FF4416-1C6A-4F36-9D2F-B55D188D4A6E}" srcOrd="0" destOrd="0" presId="urn:microsoft.com/office/officeart/2005/8/layout/pyramid1"/>
    <dgm:cxn modelId="{CE99A5E7-91FF-4977-99CF-CF3F2D675917}" type="presOf" srcId="{ACD2C667-C64A-491F-9EB2-49FEBD2CA08E}" destId="{7EDBE54D-1ECC-4D0D-9FB3-846F27285C5E}" srcOrd="0" destOrd="0" presId="urn:microsoft.com/office/officeart/2005/8/layout/pyramid1"/>
    <dgm:cxn modelId="{84807DFD-6870-44B6-8B07-25CFF0FAB818}" srcId="{CF273D1E-8FA4-41ED-BC30-8D12F344DEF1}" destId="{ACD2C667-C64A-491F-9EB2-49FEBD2CA08E}" srcOrd="2" destOrd="0" parTransId="{AE183F47-C419-4552-A78B-FCFA800588FE}" sibTransId="{C400A1CF-4E4B-495D-AF87-7AADB02C16BB}"/>
    <dgm:cxn modelId="{47C63314-D6C7-42C1-9D17-60F56986CCCA}" type="presParOf" srcId="{1A1BB1AA-5955-48DE-A5E0-D32B8222E48B}" destId="{55259815-98ED-4D04-AB32-7CF5AA7B7835}" srcOrd="0" destOrd="0" presId="urn:microsoft.com/office/officeart/2005/8/layout/pyramid1"/>
    <dgm:cxn modelId="{58A04F93-4592-4FB6-9E4C-7002415FA301}" type="presParOf" srcId="{55259815-98ED-4D04-AB32-7CF5AA7B7835}" destId="{36FF4416-1C6A-4F36-9D2F-B55D188D4A6E}" srcOrd="0" destOrd="0" presId="urn:microsoft.com/office/officeart/2005/8/layout/pyramid1"/>
    <dgm:cxn modelId="{56272132-C3C9-45FC-8CB7-ABF0AF3D7604}" type="presParOf" srcId="{55259815-98ED-4D04-AB32-7CF5AA7B7835}" destId="{127573AA-6B79-4BC5-B7D5-EA9668B6A778}" srcOrd="1" destOrd="0" presId="urn:microsoft.com/office/officeart/2005/8/layout/pyramid1"/>
    <dgm:cxn modelId="{A694031A-325B-4AA5-A789-3C51BF3F6E4C}" type="presParOf" srcId="{1A1BB1AA-5955-48DE-A5E0-D32B8222E48B}" destId="{D6901891-05A2-46C7-9E41-6D2CD76AF81A}" srcOrd="1" destOrd="0" presId="urn:microsoft.com/office/officeart/2005/8/layout/pyramid1"/>
    <dgm:cxn modelId="{CE6A682D-C6CC-4FB1-87E3-9471E428F447}" type="presParOf" srcId="{D6901891-05A2-46C7-9E41-6D2CD76AF81A}" destId="{F4F447E9-2E07-4FBE-9317-4448BE98425F}" srcOrd="0" destOrd="0" presId="urn:microsoft.com/office/officeart/2005/8/layout/pyramid1"/>
    <dgm:cxn modelId="{DC831FF5-9D27-46CA-AE2C-17C068C085B9}" type="presParOf" srcId="{D6901891-05A2-46C7-9E41-6D2CD76AF81A}" destId="{AF53C8A8-476C-4018-A96F-9F4F2067F8D8}" srcOrd="1" destOrd="0" presId="urn:microsoft.com/office/officeart/2005/8/layout/pyramid1"/>
    <dgm:cxn modelId="{7CC18A42-DDB9-49E1-B5B5-632BF63E28C2}" type="presParOf" srcId="{1A1BB1AA-5955-48DE-A5E0-D32B8222E48B}" destId="{4FABE945-C17D-47B4-B335-562F1DBEC33F}" srcOrd="2" destOrd="0" presId="urn:microsoft.com/office/officeart/2005/8/layout/pyramid1"/>
    <dgm:cxn modelId="{E5044ED4-AB37-4607-B2A6-5E6212DCAD0E}" type="presParOf" srcId="{4FABE945-C17D-47B4-B335-562F1DBEC33F}" destId="{7EDBE54D-1ECC-4D0D-9FB3-846F27285C5E}" srcOrd="0" destOrd="0" presId="urn:microsoft.com/office/officeart/2005/8/layout/pyramid1"/>
    <dgm:cxn modelId="{5BF3B9EE-3196-4843-AC22-3421C128B241}" type="presParOf" srcId="{4FABE945-C17D-47B4-B335-562F1DBEC33F}" destId="{C549E2A9-9480-4508-BD75-74D06630D92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BBC74B-D8DE-4D6D-B363-6288B0F13E6A}">
      <dsp:nvSpPr>
        <dsp:cNvPr id="0" name=""/>
        <dsp:cNvSpPr/>
      </dsp:nvSpPr>
      <dsp:spPr>
        <a:xfrm>
          <a:off x="4655413" y="2551781"/>
          <a:ext cx="3465824" cy="4982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123"/>
              </a:lnTo>
              <a:lnTo>
                <a:pt x="3465824" y="249123"/>
              </a:lnTo>
              <a:lnTo>
                <a:pt x="3465824" y="498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BFD20A-6A17-459E-9A32-A1A69B538218}">
      <dsp:nvSpPr>
        <dsp:cNvPr id="0" name=""/>
        <dsp:cNvSpPr/>
      </dsp:nvSpPr>
      <dsp:spPr>
        <a:xfrm>
          <a:off x="4655413" y="2551781"/>
          <a:ext cx="173460" cy="4982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123"/>
              </a:lnTo>
              <a:lnTo>
                <a:pt x="173460" y="249123"/>
              </a:lnTo>
              <a:lnTo>
                <a:pt x="173460" y="498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751434-4EC0-491A-9741-E1E3EBD3912E}">
      <dsp:nvSpPr>
        <dsp:cNvPr id="0" name=""/>
        <dsp:cNvSpPr/>
      </dsp:nvSpPr>
      <dsp:spPr>
        <a:xfrm>
          <a:off x="1363049" y="2551781"/>
          <a:ext cx="3292363" cy="498246"/>
        </a:xfrm>
        <a:custGeom>
          <a:avLst/>
          <a:gdLst/>
          <a:ahLst/>
          <a:cxnLst/>
          <a:rect l="0" t="0" r="0" b="0"/>
          <a:pathLst>
            <a:path>
              <a:moveTo>
                <a:pt x="3292363" y="0"/>
              </a:moveTo>
              <a:lnTo>
                <a:pt x="3292363" y="249123"/>
              </a:lnTo>
              <a:lnTo>
                <a:pt x="0" y="249123"/>
              </a:lnTo>
              <a:lnTo>
                <a:pt x="0" y="49824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D44079-1C73-4386-9DC9-C85F9D6DCB41}">
      <dsp:nvSpPr>
        <dsp:cNvPr id="0" name=""/>
        <dsp:cNvSpPr/>
      </dsp:nvSpPr>
      <dsp:spPr>
        <a:xfrm>
          <a:off x="3014379" y="1365481"/>
          <a:ext cx="3282066" cy="11863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Verdana" pitchFamily="34" charset="0"/>
              <a:ea typeface="Verdana" pitchFamily="34" charset="0"/>
            </a:rPr>
            <a:t>Личностные</a:t>
          </a:r>
          <a:r>
            <a:rPr lang="ru-RU" sz="2400" kern="1200" dirty="0"/>
            <a:t> </a:t>
          </a:r>
        </a:p>
      </dsp:txBody>
      <dsp:txXfrm>
        <a:off x="3014379" y="1365481"/>
        <a:ext cx="3282066" cy="1186300"/>
      </dsp:txXfrm>
    </dsp:sp>
    <dsp:sp modelId="{3A05E6BE-8382-4958-B21F-7E47C0FE6109}">
      <dsp:nvSpPr>
        <dsp:cNvPr id="0" name=""/>
        <dsp:cNvSpPr/>
      </dsp:nvSpPr>
      <dsp:spPr>
        <a:xfrm>
          <a:off x="3287" y="3050028"/>
          <a:ext cx="2719522" cy="11863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Verdana" panose="020B0604030504040204" pitchFamily="34" charset="0"/>
              <a:ea typeface="Verdana" panose="020B0604030504040204" pitchFamily="34" charset="0"/>
            </a:rPr>
            <a:t>Добрая</a:t>
          </a:r>
          <a:r>
            <a:rPr lang="ru-RU" sz="2200" kern="1200" dirty="0"/>
            <a:t> </a:t>
          </a:r>
        </a:p>
      </dsp:txBody>
      <dsp:txXfrm>
        <a:off x="3287" y="3050028"/>
        <a:ext cx="2719522" cy="1186300"/>
      </dsp:txXfrm>
    </dsp:sp>
    <dsp:sp modelId="{D1012D63-05EA-42EF-BE32-EEB5A6C5F473}">
      <dsp:nvSpPr>
        <dsp:cNvPr id="0" name=""/>
        <dsp:cNvSpPr/>
      </dsp:nvSpPr>
      <dsp:spPr>
        <a:xfrm>
          <a:off x="3221056" y="3050028"/>
          <a:ext cx="3215633" cy="11863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Verdana" pitchFamily="34" charset="0"/>
              <a:ea typeface="Verdana" pitchFamily="34" charset="0"/>
            </a:rPr>
            <a:t>Пунктуальная </a:t>
          </a:r>
        </a:p>
      </dsp:txBody>
      <dsp:txXfrm>
        <a:off x="3221056" y="3050028"/>
        <a:ext cx="3215633" cy="1186300"/>
      </dsp:txXfrm>
    </dsp:sp>
    <dsp:sp modelId="{0174E3C2-7F03-4C88-8A9C-55CD7B8EC496}">
      <dsp:nvSpPr>
        <dsp:cNvPr id="0" name=""/>
        <dsp:cNvSpPr/>
      </dsp:nvSpPr>
      <dsp:spPr>
        <a:xfrm>
          <a:off x="6934937" y="3050028"/>
          <a:ext cx="2372601" cy="11863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Verdana" pitchFamily="34" charset="0"/>
              <a:ea typeface="Verdana" pitchFamily="34" charset="0"/>
            </a:rPr>
            <a:t> Заботливая</a:t>
          </a:r>
        </a:p>
      </dsp:txBody>
      <dsp:txXfrm>
        <a:off x="6934937" y="3050028"/>
        <a:ext cx="2372601" cy="11863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82F88-590D-41C7-8483-8718963968C3}">
      <dsp:nvSpPr>
        <dsp:cNvPr id="0" name=""/>
        <dsp:cNvSpPr/>
      </dsp:nvSpPr>
      <dsp:spPr>
        <a:xfrm>
          <a:off x="4655413" y="2527018"/>
          <a:ext cx="3346916" cy="547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886"/>
              </a:lnTo>
              <a:lnTo>
                <a:pt x="3346916" y="273886"/>
              </a:lnTo>
              <a:lnTo>
                <a:pt x="3346916" y="54777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FF9199-7C0A-4E9C-A601-B66A29A917AA}">
      <dsp:nvSpPr>
        <dsp:cNvPr id="0" name=""/>
        <dsp:cNvSpPr/>
      </dsp:nvSpPr>
      <dsp:spPr>
        <a:xfrm>
          <a:off x="4655413" y="2527018"/>
          <a:ext cx="190703" cy="547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886"/>
              </a:lnTo>
              <a:lnTo>
                <a:pt x="190703" y="273886"/>
              </a:lnTo>
              <a:lnTo>
                <a:pt x="190703" y="54777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751434-4EC0-491A-9741-E1E3EBD3912E}">
      <dsp:nvSpPr>
        <dsp:cNvPr id="0" name=""/>
        <dsp:cNvSpPr/>
      </dsp:nvSpPr>
      <dsp:spPr>
        <a:xfrm>
          <a:off x="1499199" y="2527018"/>
          <a:ext cx="3156213" cy="547772"/>
        </a:xfrm>
        <a:custGeom>
          <a:avLst/>
          <a:gdLst/>
          <a:ahLst/>
          <a:cxnLst/>
          <a:rect l="0" t="0" r="0" b="0"/>
          <a:pathLst>
            <a:path>
              <a:moveTo>
                <a:pt x="3156213" y="0"/>
              </a:moveTo>
              <a:lnTo>
                <a:pt x="3156213" y="273886"/>
              </a:lnTo>
              <a:lnTo>
                <a:pt x="0" y="273886"/>
              </a:lnTo>
              <a:lnTo>
                <a:pt x="0" y="54777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D44079-1C73-4386-9DC9-C85F9D6DCB41}">
      <dsp:nvSpPr>
        <dsp:cNvPr id="0" name=""/>
        <dsp:cNvSpPr/>
      </dsp:nvSpPr>
      <dsp:spPr>
        <a:xfrm>
          <a:off x="2851258" y="1222798"/>
          <a:ext cx="3608308" cy="13042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Профессиональные </a:t>
          </a:r>
        </a:p>
      </dsp:txBody>
      <dsp:txXfrm>
        <a:off x="2851258" y="1222798"/>
        <a:ext cx="3608308" cy="1304220"/>
      </dsp:txXfrm>
    </dsp:sp>
    <dsp:sp modelId="{3A05E6BE-8382-4958-B21F-7E47C0FE6109}">
      <dsp:nvSpPr>
        <dsp:cNvPr id="0" name=""/>
        <dsp:cNvSpPr/>
      </dsp:nvSpPr>
      <dsp:spPr>
        <a:xfrm>
          <a:off x="4276" y="3074791"/>
          <a:ext cx="2989846" cy="13042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Ответственная</a:t>
          </a:r>
        </a:p>
      </dsp:txBody>
      <dsp:txXfrm>
        <a:off x="4276" y="3074791"/>
        <a:ext cx="2989846" cy="1304220"/>
      </dsp:txXfrm>
    </dsp:sp>
    <dsp:sp modelId="{E38C730E-4A10-4324-9A97-316F905177EA}">
      <dsp:nvSpPr>
        <dsp:cNvPr id="0" name=""/>
        <dsp:cNvSpPr/>
      </dsp:nvSpPr>
      <dsp:spPr>
        <a:xfrm>
          <a:off x="3541895" y="3074791"/>
          <a:ext cx="2608440" cy="13042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Гибкая</a:t>
          </a:r>
        </a:p>
      </dsp:txBody>
      <dsp:txXfrm>
        <a:off x="3541895" y="3074791"/>
        <a:ext cx="2608440" cy="1304220"/>
      </dsp:txXfrm>
    </dsp:sp>
    <dsp:sp modelId="{105296FD-A393-4297-A840-0310D4BD0894}">
      <dsp:nvSpPr>
        <dsp:cNvPr id="0" name=""/>
        <dsp:cNvSpPr/>
      </dsp:nvSpPr>
      <dsp:spPr>
        <a:xfrm>
          <a:off x="6698108" y="3074791"/>
          <a:ext cx="2608440" cy="13042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Творческая</a:t>
          </a:r>
        </a:p>
      </dsp:txBody>
      <dsp:txXfrm>
        <a:off x="6698108" y="3074791"/>
        <a:ext cx="2608440" cy="13042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FF4416-1C6A-4F36-9D2F-B55D188D4A6E}">
      <dsp:nvSpPr>
        <dsp:cNvPr id="0" name=""/>
        <dsp:cNvSpPr/>
      </dsp:nvSpPr>
      <dsp:spPr>
        <a:xfrm>
          <a:off x="2709333" y="0"/>
          <a:ext cx="2709333" cy="1806222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Спорт</a:t>
          </a:r>
        </a:p>
      </dsp:txBody>
      <dsp:txXfrm>
        <a:off x="2709333" y="0"/>
        <a:ext cx="2709333" cy="1806222"/>
      </dsp:txXfrm>
    </dsp:sp>
    <dsp:sp modelId="{F4F447E9-2E07-4FBE-9317-4448BE98425F}">
      <dsp:nvSpPr>
        <dsp:cNvPr id="0" name=""/>
        <dsp:cNvSpPr/>
      </dsp:nvSpPr>
      <dsp:spPr>
        <a:xfrm>
          <a:off x="1354666" y="1806222"/>
          <a:ext cx="5418666" cy="1806222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Моделирование</a:t>
          </a:r>
        </a:p>
      </dsp:txBody>
      <dsp:txXfrm>
        <a:off x="2302933" y="1806222"/>
        <a:ext cx="3522133" cy="1806222"/>
      </dsp:txXfrm>
    </dsp:sp>
    <dsp:sp modelId="{7EDBE54D-1ECC-4D0D-9FB3-846F27285C5E}">
      <dsp:nvSpPr>
        <dsp:cNvPr id="0" name=""/>
        <dsp:cNvSpPr/>
      </dsp:nvSpPr>
      <dsp:spPr>
        <a:xfrm>
          <a:off x="0" y="3612444"/>
          <a:ext cx="8128000" cy="1806222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Рисование</a:t>
          </a:r>
        </a:p>
      </dsp:txBody>
      <dsp:txXfrm>
        <a:off x="1422399" y="3612444"/>
        <a:ext cx="5283200" cy="18062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1DA29-0BB3-4943-9A1A-31AE33BDB20A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80C94-4776-448B-8785-D6AE8637B8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171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80C94-4776-448B-8785-D6AE8637B8B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D80C94-4776-448B-8785-D6AE8637B8B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190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  <p:transition spd="med" advClick="0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  <p:transition spd="med" advClick="0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  <p:transition spd="med" advClick="0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  <p:transition spd="med" advClick="0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  <p:transition spd="med" advClick="0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  <p:transition spd="med" advClick="0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  <p:transition spd="med" advClick="0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  <p:transition spd="med" advClick="0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  <p:transition spd="med" advClick="0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  <p:transition spd="med" advClick="0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  <p:transition spd="med" advClick="0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jfif"/><Relationship Id="rId2" Type="http://schemas.microsoft.com/office/2007/relationships/media" Target="../media/media1.mp3"/><Relationship Id="rId1" Type="http://schemas.openxmlformats.org/officeDocument/2006/relationships/audio" Target="file:///E:\&#1055;&#1056;&#1054;&#1060;&#1045;&#1057;&#1057;&#1048;&#1054;&#1053;&#1040;&#1051;&#1067;\&#1084;&#1091;&#1079;&#1099;&#1082;&#1072;%20&#1076;&#1083;&#1103;%20&#1087;&#1088;&#1077;&#1079;&#1077;&#1085;&#1090;&#1072;&#1094;&#1080;&#1080;.mp3" TargetMode="Externa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jfif"/><Relationship Id="rId2" Type="http://schemas.microsoft.com/office/2007/relationships/media" Target="../media/media1.mp3"/><Relationship Id="rId1" Type="http://schemas.openxmlformats.org/officeDocument/2006/relationships/audio" Target="file:///E:\&#1055;&#1056;&#1054;&#1060;&#1045;&#1057;&#1057;&#1048;&#1054;&#1053;&#1040;&#1051;&#1067;\&#1084;&#1091;&#1079;&#1099;&#1082;&#1072;%20&#1076;&#1083;&#1103;%20&#1087;&#1088;&#1077;&#1079;&#1077;&#1085;&#1090;&#1072;&#1094;&#1080;&#1080;.mp3" TargetMode="Externa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5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0"/>
            <a:ext cx="12192001" cy="2308324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Модуль А: «Представление профессионально-личностного становления и развития педагога дополнительного образования посредством разработки самопрезентации» </a:t>
            </a:r>
            <a:br>
              <a:rPr lang="ru-RU" sz="32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3200" b="0" cap="none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7" name="AutoShape 5" descr="blob:https://web.telegram.org/df3be960-bc13-472a-9c9a-05617705954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800" dirty="0"/>
          </a:p>
        </p:txBody>
      </p:sp>
      <p:sp>
        <p:nvSpPr>
          <p:cNvPr id="3079" name="AutoShape 7" descr="blob:https://web.telegram.org/df3be960-bc13-472a-9c9a-05617705954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800" dirty="0"/>
          </a:p>
        </p:txBody>
      </p:sp>
      <p:sp>
        <p:nvSpPr>
          <p:cNvPr id="2050" name="AutoShape 2" descr="blob:https://web.telegram.org/b616f32a-0043-49eb-9ba2-d79b42294aa7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800" dirty="0"/>
          </a:p>
        </p:txBody>
      </p:sp>
      <p:sp>
        <p:nvSpPr>
          <p:cNvPr id="2052" name="AutoShape 4" descr="blob:https://web.telegram.org/b616f32a-0043-49eb-9ba2-d79b42294aa7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304646"/>
            <a:ext cx="6945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Студентка 241 группы специальности 44.02.03 «Педагогика дополнительного образования»</a:t>
            </a:r>
          </a:p>
          <a:p>
            <a:pPr algn="ctr"/>
            <a:r>
              <a:rPr lang="ru-RU" sz="2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Фильманович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Альбина Владимировна</a:t>
            </a:r>
          </a:p>
        </p:txBody>
      </p:sp>
      <p:pic>
        <p:nvPicPr>
          <p:cNvPr id="12" name="музыка для презентаци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220897" y="6136482"/>
            <a:ext cx="606108" cy="60610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660FCD-7419-4A91-B323-6D866B5C61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0" t="-4444" b="4444"/>
          <a:stretch/>
        </p:blipFill>
        <p:spPr>
          <a:xfrm>
            <a:off x="6748835" y="1780049"/>
            <a:ext cx="5222268" cy="476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vremya-nespeshnyih-razgovorov-s-blizkimi-110">
            <a:hlinkClick r:id="" action="ppaction://media"/>
            <a:extLst>
              <a:ext uri="{FF2B5EF4-FFF2-40B4-BE49-F238E27FC236}">
                <a16:creationId xmlns:a16="http://schemas.microsoft.com/office/drawing/2014/main" id="{B819AC83-BBFB-417F-AD0C-96BE7AB438D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9642" y="62552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70341"/>
      </p:ext>
    </p:extLst>
  </p:cSld>
  <p:clrMapOvr>
    <a:masterClrMapping/>
  </p:clrMapOvr>
  <p:transition spd="med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762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numSld="999" showWhenStopped="0">
                <p:cTn id="1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ntent Placeholder 7">
            <a:extLst>
              <a:ext uri="{FF2B5EF4-FFF2-40B4-BE49-F238E27FC236}">
                <a16:creationId xmlns:a16="http://schemas.microsoft.com/office/drawing/2014/main" id="{E995C7B6-131F-D9EB-61E8-AFA4762DD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61257" y="933752"/>
            <a:ext cx="7955280" cy="4969048"/>
          </a:xfrm>
        </p:spPr>
        <p:txBody>
          <a:bodyPr anchor="ctr">
            <a:normAutofit/>
          </a:bodyPr>
          <a:lstStyle/>
          <a:p>
            <a:pPr marL="0" indent="0" algn="ctr"/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Ф.И.О. </a:t>
            </a:r>
            <a:r>
              <a:rPr lang="ru-RU" sz="2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Фильманович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Альбина Владимировна</a:t>
            </a:r>
          </a:p>
          <a:p>
            <a:pPr marL="0" indent="0" algn="ctr"/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Дата рождения: 26 февраля 2009 год</a:t>
            </a:r>
          </a:p>
          <a:p>
            <a:pPr marL="0" indent="0" algn="ctr"/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 Место проживания: Новосибирская обл., Карасукский р-н., г. Карасук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5909" y="213658"/>
            <a:ext cx="406932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Автобиография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7D880F-BFBE-4463-A9A1-A02527DAC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235" y="548343"/>
            <a:ext cx="4571999" cy="6095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287104"/>
      </p:ext>
    </p:extLst>
  </p:cSld>
  <p:clrMapOvr>
    <a:masterClrMapping/>
  </p:clrMapOvr>
  <p:transition spd="med" advClick="0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6109" y="-1828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Verdana" pitchFamily="34" charset="0"/>
                <a:ea typeface="Verdana" pitchFamily="34" charset="0"/>
              </a:rPr>
              <a:t>Личностные и профессиональные качества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230124"/>
              </p:ext>
            </p:extLst>
          </p:nvPr>
        </p:nvGraphicFramePr>
        <p:xfrm>
          <a:off x="1402672" y="745724"/>
          <a:ext cx="9310826" cy="5601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 advClick="0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6109" y="-1828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Verdana" pitchFamily="34" charset="0"/>
                <a:ea typeface="Verdana" pitchFamily="34" charset="0"/>
              </a:rPr>
              <a:t>Личностные и профессиональные качества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210953"/>
              </p:ext>
            </p:extLst>
          </p:nvPr>
        </p:nvGraphicFramePr>
        <p:xfrm>
          <a:off x="1402672" y="745724"/>
          <a:ext cx="9310826" cy="5601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9951889"/>
      </p:ext>
    </p:extLst>
  </p:cSld>
  <p:clrMapOvr>
    <a:masterClrMapping/>
  </p:clrMapOvr>
  <p:transition spd="med" advClick="0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B7129D5-DDC3-FA98-F7EC-3930FBA99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8560" y="2310093"/>
            <a:ext cx="6872452" cy="254765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noProof="1">
                <a:latin typeface="Verdana" pitchFamily="34" charset="0"/>
                <a:ea typeface="Verdana" pitchFamily="34" charset="0"/>
                <a:cs typeface="Verdana" pitchFamily="34" charset="0"/>
              </a:rPr>
              <a:t>2024 год-получение аттестата о среднем образовании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ru-RU" sz="2400" noProof="1">
                <a:latin typeface="Verdana" pitchFamily="34" charset="0"/>
                <a:ea typeface="Verdana" pitchFamily="34" charset="0"/>
                <a:cs typeface="Verdana" pitchFamily="34" charset="0"/>
              </a:rPr>
              <a:t>2025 год-поступление в "Карасукский педагогический колледж", специальность «Педагогика дополнительного образования»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4774" y="417251"/>
            <a:ext cx="5233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7D6F2A-3440-4EBD-9FAE-9EB527F2FF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31" y="930385"/>
            <a:ext cx="4111190" cy="5485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3008148"/>
      </p:ext>
    </p:extLst>
  </p:cSld>
  <p:clrMapOvr>
    <a:masterClrMapping/>
  </p:clrMapOvr>
  <p:transition spd="med" advClick="0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" y="0"/>
            <a:ext cx="1218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Личные интересы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F26F735-EA33-4116-BEEB-05ED38D405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900937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5090807"/>
      </p:ext>
    </p:extLst>
  </p:cSld>
  <p:clrMapOvr>
    <a:masterClrMapping/>
  </p:clrMapOvr>
  <p:transition spd="med" advClick="0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606037D-5682-DF97-9671-AC7ACF063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3235" y="3081091"/>
            <a:ext cx="5908765" cy="199623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Развитие профессиональных навыков и творческого потенциала в технической сфере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352" y="388620"/>
            <a:ext cx="10985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Цель профессионального становления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71AE05-E04D-44EC-B4DD-84F9A9AC78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52" y="1677880"/>
            <a:ext cx="5782323" cy="4336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9549888"/>
      </p:ext>
    </p:extLst>
  </p:cSld>
  <p:clrMapOvr>
    <a:masterClrMapping/>
  </p:clrMapOvr>
  <p:transition spd="med" advClick="0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09665"/>
            <a:ext cx="12192000" cy="146367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Планы на профессиональную деятельность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F335BC2-3A84-4CA7-8F7B-CDB44BD1D7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550" y="902346"/>
            <a:ext cx="8052900" cy="6039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3092" y="156754"/>
            <a:ext cx="11931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Досуговая деятельность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97D64C-A2D5-46D3-A9A8-6DD50743C8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27" y="898283"/>
            <a:ext cx="7584489" cy="56883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212880C-A9F5-4ECD-B54E-52D7584D5F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343" y="851269"/>
            <a:ext cx="7862655" cy="589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20224"/>
      </p:ext>
    </p:extLst>
  </p:cSld>
  <p:clrMapOvr>
    <a:masterClrMapping/>
  </p:clrMapOvr>
  <p:transition spd="med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80474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Verdana" pitchFamily="34" charset="0"/>
                <a:ea typeface="Verdana" pitchFamily="34" charset="0"/>
              </a:rPr>
              <a:t>Опыт работы-преподавание</a:t>
            </a:r>
          </a:p>
        </p:txBody>
      </p:sp>
      <p:sp>
        <p:nvSpPr>
          <p:cNvPr id="1026" name="AutoShape 2" descr="blob:https://web.telegram.org/48c961df-eb3d-4143-81fd-0cd184e1a83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18" name="AutoShape 2" descr="blob:https://web.telegram.org/8f23a449-a143-4537-9a64-14f414e2a7a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blob:https://web.telegram.org/8f23a449-a143-4537-9a64-14f414e2a7a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B37E2C22-C433-485F-BE8F-C47E7A1C2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619" y="878573"/>
            <a:ext cx="7750206" cy="5812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ко 5"/>
          <p:cNvSpPr/>
          <p:nvPr/>
        </p:nvSpPr>
        <p:spPr>
          <a:xfrm rot="355680">
            <a:off x="431220" y="948696"/>
            <a:ext cx="3667078" cy="2460885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3412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Дополнительная общеразвивающая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946" y="1167030"/>
            <a:ext cx="40019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Реализатор программы технической направленности «Дизайнерская мастерская»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5542DB-AAB9-47AD-944D-A299849F5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759" y="2983133"/>
            <a:ext cx="3542920" cy="20446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D9259F-AF3C-4009-A28C-0DAA7B8DB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5" y="4678861"/>
            <a:ext cx="3542083" cy="20423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180747-8123-44F5-97A5-C364F1CDF1C1}"/>
              </a:ext>
            </a:extLst>
          </p:cNvPr>
          <p:cNvSpPr txBox="1"/>
          <p:nvPr/>
        </p:nvSpPr>
        <p:spPr>
          <a:xfrm>
            <a:off x="2913194" y="3518227"/>
            <a:ext cx="2441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</a:rPr>
              <a:t>Возраст детей 5-7 лет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07E785-44A7-43CD-89AB-D25D027A44EB}"/>
              </a:ext>
            </a:extLst>
          </p:cNvPr>
          <p:cNvSpPr txBox="1"/>
          <p:nvPr/>
        </p:nvSpPr>
        <p:spPr>
          <a:xfrm>
            <a:off x="108066" y="4678861"/>
            <a:ext cx="35420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</a:rPr>
              <a:t>Дети будут создавать архитектурные сооружения НСО из бумаги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03AD9F98-8246-4173-A1A0-D646C1C60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051" y="874033"/>
            <a:ext cx="4385373" cy="5847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9197006"/>
      </p:ext>
    </p:extLst>
  </p:cSld>
  <p:clrMapOvr>
    <a:masterClrMapping/>
  </p:clrMapOvr>
  <p:transition spd="med" advClick="0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D106E-F0E8-4631-9424-D60BBFEEF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latin typeface="Verdana" panose="020B0604030504040204" pitchFamily="34" charset="0"/>
                <a:ea typeface="Verdana" panose="020B0604030504040204" pitchFamily="34" charset="0"/>
              </a:rPr>
              <a:t>Как же работать по данной программе</a:t>
            </a:r>
          </a:p>
        </p:txBody>
      </p:sp>
      <p:pic>
        <p:nvPicPr>
          <p:cNvPr id="4" name="20380211153466">
            <a:hlinkClick r:id="" action="ppaction://media"/>
            <a:extLst>
              <a:ext uri="{FF2B5EF4-FFF2-40B4-BE49-F238E27FC236}">
                <a16:creationId xmlns:a16="http://schemas.microsoft.com/office/drawing/2014/main" id="{A82220AA-FDD8-4D6C-B69E-D1A0CBDCFB7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0528" y="1489781"/>
            <a:ext cx="8875035" cy="4687182"/>
          </a:xfrm>
        </p:spPr>
      </p:pic>
    </p:spTree>
    <p:extLst>
      <p:ext uri="{BB962C8B-B14F-4D97-AF65-F5344CB8AC3E}">
        <p14:creationId xmlns:p14="http://schemas.microsoft.com/office/powerpoint/2010/main" val="4271842858"/>
      </p:ext>
    </p:extLst>
  </p:cSld>
  <p:clrMapOvr>
    <a:masterClrMapping/>
  </p:clrMapOvr>
  <p:transition spd="med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0"/>
            <a:ext cx="12192001" cy="2308324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3600" dirty="0">
                <a:latin typeface="Verdana" pitchFamily="34" charset="0"/>
                <a:ea typeface="Verdana" pitchFamily="34" charset="0"/>
                <a:cs typeface="Verdana" pitchFamily="34" charset="0"/>
              </a:rPr>
              <a:t>Модуль А: «Представление профессионально-личностного становления и развития педагога дополнительного образования посредством разработки самопрезентации» </a:t>
            </a:r>
            <a:br>
              <a:rPr lang="ru-RU" sz="3200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3200" b="0" cap="none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7" name="AutoShape 5" descr="blob:https://web.telegram.org/df3be960-bc13-472a-9c9a-05617705954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800" dirty="0"/>
          </a:p>
        </p:txBody>
      </p:sp>
      <p:sp>
        <p:nvSpPr>
          <p:cNvPr id="3079" name="AutoShape 7" descr="blob:https://web.telegram.org/df3be960-bc13-472a-9c9a-05617705954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800" dirty="0"/>
          </a:p>
        </p:txBody>
      </p:sp>
      <p:sp>
        <p:nvSpPr>
          <p:cNvPr id="2050" name="AutoShape 2" descr="blob:https://web.telegram.org/b616f32a-0043-49eb-9ba2-d79b42294aa7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800" dirty="0"/>
          </a:p>
        </p:txBody>
      </p:sp>
      <p:sp>
        <p:nvSpPr>
          <p:cNvPr id="2052" name="AutoShape 4" descr="blob:https://web.telegram.org/b616f32a-0043-49eb-9ba2-d79b42294aa7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008564"/>
            <a:ext cx="69689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Студентка 241 группы специальности 44.02.03 «Педагогика дополнительного образования»</a:t>
            </a:r>
          </a:p>
          <a:p>
            <a:pPr algn="ctr"/>
            <a:r>
              <a:rPr lang="ru-RU" sz="2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Фильманович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Альбина Владимировна</a:t>
            </a:r>
          </a:p>
          <a:p>
            <a:pPr algn="ctr"/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Телефон для связи: 89231191381</a:t>
            </a:r>
          </a:p>
          <a:p>
            <a:pPr algn="ctr"/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Почта: </a:t>
            </a:r>
            <a:r>
              <a:rPr lang="en-US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a260220091@gmail.com</a:t>
            </a:r>
            <a:endParaRPr lang="ru-RU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музыка для презентаци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220897" y="6136482"/>
            <a:ext cx="606108" cy="60610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660FCD-7419-4A91-B323-6D866B5C61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0" t="-4444" b="4444"/>
          <a:stretch/>
        </p:blipFill>
        <p:spPr>
          <a:xfrm>
            <a:off x="6748835" y="1780049"/>
            <a:ext cx="5222268" cy="476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vremya-nespeshnyih-razgovorov-s-blizkimi-110">
            <a:hlinkClick r:id="" action="ppaction://media"/>
            <a:extLst>
              <a:ext uri="{FF2B5EF4-FFF2-40B4-BE49-F238E27FC236}">
                <a16:creationId xmlns:a16="http://schemas.microsoft.com/office/drawing/2014/main" id="{B819AC83-BBFB-417F-AD0C-96BE7AB438D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9642" y="6255227"/>
            <a:ext cx="487363" cy="4873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3FD847-B41C-41B9-9024-237E2B2B04D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586" y="4686220"/>
            <a:ext cx="2123925" cy="21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04100"/>
      </p:ext>
    </p:extLst>
  </p:cSld>
  <p:clrMapOvr>
    <a:masterClrMapping/>
  </p:clrMapOvr>
  <p:transition spd="med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762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numSld="999" showWhenStopped="0">
                <p:cTn id="1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196</Words>
  <Application>Microsoft Office PowerPoint</Application>
  <PresentationFormat>Широкоэкранный</PresentationFormat>
  <Paragraphs>42</Paragraphs>
  <Slides>13</Slides>
  <Notes>2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Verdana</vt:lpstr>
      <vt:lpstr>Тема Office</vt:lpstr>
      <vt:lpstr>Модуль А: «Представление профессионально-личностного становления и развития педагога дополнительного образования посредством разработки самопрезентации»  </vt:lpstr>
      <vt:lpstr>Презентация PowerPoint</vt:lpstr>
      <vt:lpstr>Личностные и профессиональные качества</vt:lpstr>
      <vt:lpstr>Личностные и профессиональные качества</vt:lpstr>
      <vt:lpstr>Презентация PowerPoint</vt:lpstr>
      <vt:lpstr>Презентация PowerPoint</vt:lpstr>
      <vt:lpstr>Презентация PowerPoint</vt:lpstr>
      <vt:lpstr>Планы на профессиональную деятельность</vt:lpstr>
      <vt:lpstr>Презентация PowerPoint</vt:lpstr>
      <vt:lpstr>Опыт работы-преподавание</vt:lpstr>
      <vt:lpstr>Дополнительная общеразвивающая программа</vt:lpstr>
      <vt:lpstr>Как же работать по данной программе</vt:lpstr>
      <vt:lpstr>Модуль А: «Представление профессионально-личностного становления и развития педагога дополнительного образования посредством разработки самопрезентации»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Александров</dc:creator>
  <cp:lastModifiedBy>Александр Александров</cp:lastModifiedBy>
  <cp:revision>407</cp:revision>
  <dcterms:created xsi:type="dcterms:W3CDTF">2024-02-08T18:00:56Z</dcterms:created>
  <dcterms:modified xsi:type="dcterms:W3CDTF">2026-11-06T09:04:50Z</dcterms:modified>
</cp:coreProperties>
</file>